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304" r:id="rId6"/>
    <p:sldId id="258" r:id="rId7"/>
    <p:sldId id="267" r:id="rId8"/>
    <p:sldId id="273" r:id="rId9"/>
    <p:sldId id="262" r:id="rId10"/>
    <p:sldId id="275" r:id="rId11"/>
    <p:sldId id="274" r:id="rId12"/>
    <p:sldId id="261" r:id="rId13"/>
    <p:sldId id="281" r:id="rId14"/>
    <p:sldId id="278" r:id="rId15"/>
    <p:sldId id="264" r:id="rId16"/>
    <p:sldId id="263" r:id="rId17"/>
    <p:sldId id="276" r:id="rId18"/>
    <p:sldId id="277" r:id="rId19"/>
    <p:sldId id="282" r:id="rId20"/>
    <p:sldId id="305" r:id="rId21"/>
    <p:sldId id="306" r:id="rId22"/>
    <p:sldId id="307" r:id="rId23"/>
    <p:sldId id="308" r:id="rId24"/>
    <p:sldId id="309" r:id="rId25"/>
    <p:sldId id="303" r:id="rId26"/>
    <p:sldId id="279" r:id="rId2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61E"/>
    <a:srgbClr val="E4E9EB"/>
    <a:srgbClr val="202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89756-7B9C-478B-8761-7E76680ACFFD}" v="73" dt="2023-11-20T23:54:31.622"/>
    <p1510:client id="{81CFBFD6-E16F-0539-0659-67CF4E800D19}" v="1" dt="2023-11-22T00:26:08.738"/>
    <p1510:client id="{88FC277E-78D8-419F-8434-D990607AED9F}" v="119" dt="2023-11-23T12:25:36.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3FD87D3C-36E3-A1D7-F72A-C4DEFB4B10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6C05111-9115-5D9A-E2CA-564C20B74F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643D05-8137-479E-A4D4-45B389E32221}" type="datetimeFigureOut">
              <a:rPr lang="pt-BR" smtClean="0"/>
              <a:t>26/02/2025</a:t>
            </a:fld>
            <a:endParaRPr lang="pt-BR"/>
          </a:p>
        </p:txBody>
      </p:sp>
      <p:sp>
        <p:nvSpPr>
          <p:cNvPr id="4" name="Espaço Reservado para Rodapé 3">
            <a:extLst>
              <a:ext uri="{FF2B5EF4-FFF2-40B4-BE49-F238E27FC236}">
                <a16:creationId xmlns:a16="http://schemas.microsoft.com/office/drawing/2014/main" id="{A832013C-1D9D-E3B6-CB41-8535651F88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77D65224-9CE7-AEB1-2DE2-63CC43AE7F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94E891-72EF-4AE6-BA06-088534EB7654}" type="slidenum">
              <a:rPr lang="pt-BR" smtClean="0"/>
              <a:t>‹#›</a:t>
            </a:fld>
            <a:endParaRPr lang="pt-BR"/>
          </a:p>
        </p:txBody>
      </p:sp>
    </p:spTree>
    <p:extLst>
      <p:ext uri="{BB962C8B-B14F-4D97-AF65-F5344CB8AC3E}">
        <p14:creationId xmlns:p14="http://schemas.microsoft.com/office/powerpoint/2010/main" val="812173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25377-1C72-49F9-8B81-BCBF4AC6E56A}" type="datetimeFigureOut">
              <a:rPr lang="pt-BR" smtClean="0"/>
              <a:t>26/02/2025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F51A1-0616-4D15-B108-7D3C91EDA85C}" type="slidenum">
              <a:rPr lang="pt-BR" smtClean="0"/>
              <a:t>‹#›</a:t>
            </a:fld>
            <a:endParaRPr lang="pt-BR"/>
          </a:p>
        </p:txBody>
      </p:sp>
    </p:spTree>
    <p:extLst>
      <p:ext uri="{BB962C8B-B14F-4D97-AF65-F5344CB8AC3E}">
        <p14:creationId xmlns:p14="http://schemas.microsoft.com/office/powerpoint/2010/main" val="963878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9CF51A1-0616-4D15-B108-7D3C91EDA85C}" type="slidenum">
              <a:rPr lang="pt-BR" smtClean="0"/>
              <a:t>2</a:t>
            </a:fld>
            <a:endParaRPr lang="pt-BR"/>
          </a:p>
        </p:txBody>
      </p:sp>
    </p:spTree>
    <p:extLst>
      <p:ext uri="{BB962C8B-B14F-4D97-AF65-F5344CB8AC3E}">
        <p14:creationId xmlns:p14="http://schemas.microsoft.com/office/powerpoint/2010/main" val="230803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9CF51A1-0616-4D15-B108-7D3C91EDA85C}" type="slidenum">
              <a:rPr lang="pt-BR" smtClean="0"/>
              <a:t>13</a:t>
            </a:fld>
            <a:endParaRPr lang="pt-BR"/>
          </a:p>
        </p:txBody>
      </p:sp>
    </p:spTree>
    <p:extLst>
      <p:ext uri="{BB962C8B-B14F-4D97-AF65-F5344CB8AC3E}">
        <p14:creationId xmlns:p14="http://schemas.microsoft.com/office/powerpoint/2010/main" val="2609914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D139F-04E9-5E53-5CC6-03D976D5F387}"/>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A5328D9-9560-6A18-D19F-2506B782B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75A5A33-4D82-BA0E-989A-F235B645C6C5}"/>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6357291D-EF04-2D3D-635F-EF17D4D6FD4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484759B-4405-239C-358C-A11FBC40D5A6}"/>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144857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544CE-09B9-0A72-4B31-C2524C2FF4A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6576C1F-8F46-FE2B-C5B6-14DE4314CDE3}"/>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E48A670-DAC9-599D-3F3E-C1AAB975E162}"/>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7C5A966C-093C-76C1-AA3D-420284C05B1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6C5AC6F-A374-A759-EA26-A3E590927A69}"/>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36095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4EB6E7-6F9D-5748-1C76-75B4F796605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E8D7452-9416-1395-3AAB-64486E3066E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16B5F0B-7B08-C70E-D62F-F094C93D2722}"/>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29CC0C9C-7B9C-BB2E-7E86-7814D2B45B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53AA5B9-A389-EB8A-5B4E-E477838A5FB2}"/>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308842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A3A29-52FD-C285-45DF-F6DA40188E9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C0BE6DD-E647-8C5B-9FF4-35126DE91DF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991B7FB-8CC6-E0C3-2699-E6AEFD5D5F82}"/>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21EF4D96-45B4-A5CC-CE7B-87249D22EBB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998C95-5A83-F64B-A072-4412E9BA73D3}"/>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145762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C4157F-3906-9C6A-F327-C324D90CEA2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D6C843B-015E-D8C8-CCFB-42756A755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8BD6069-FE55-8FE1-07EE-ABA7574C69E1}"/>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2E2C56D2-CEB9-536E-F701-6BE8AFFAA3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6B40166-0D3C-D6BF-8646-AF661E4EED63}"/>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241596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A14CA-F65F-2822-7703-497387FB2EA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6EE1163-3906-AD68-8F77-BCF565312C4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74A2E20-CC95-F99E-6C38-8FFEA964C5D6}"/>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78FCCE6-C4A3-8638-22A7-DB3421B3DF56}"/>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6" name="Espaço Reservado para Rodapé 5">
            <a:extLst>
              <a:ext uri="{FF2B5EF4-FFF2-40B4-BE49-F238E27FC236}">
                <a16:creationId xmlns:a16="http://schemas.microsoft.com/office/drawing/2014/main" id="{D61D6EF7-7ACE-5F19-43F3-C1836184466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DE2CFB2-5555-A501-19A7-1CE4808CF517}"/>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255427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C6142F-288A-D9C4-6755-C9B273498D1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2C82048-A507-E016-A54E-118AEE8355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511A55-045C-6F7C-4B5A-0C61D0C29D0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015C1A9-152E-D2EC-90E8-4B5F2CCDCC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70E448F-7E79-DF47-B005-A92591B0DD8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DE43864-F8A1-C014-E290-1BA4DC2901E5}"/>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8" name="Espaço Reservado para Rodapé 7">
            <a:extLst>
              <a:ext uri="{FF2B5EF4-FFF2-40B4-BE49-F238E27FC236}">
                <a16:creationId xmlns:a16="http://schemas.microsoft.com/office/drawing/2014/main" id="{A243E0A3-D576-9601-5A9B-5C2ED61E3213}"/>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252BE289-AC9C-DDE4-5C39-83B2168D4106}"/>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41132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5C59C-EADB-728B-4AB0-24221445536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45FD839-52E2-0D2E-0C41-B5E13D30F19F}"/>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4" name="Espaço Reservado para Rodapé 3">
            <a:extLst>
              <a:ext uri="{FF2B5EF4-FFF2-40B4-BE49-F238E27FC236}">
                <a16:creationId xmlns:a16="http://schemas.microsoft.com/office/drawing/2014/main" id="{81269969-9989-5A89-AE27-D57212DC0128}"/>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494BFD4-5CA8-4B8D-7B74-812DE4955A33}"/>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140894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F77CD40-532A-DF92-6597-7733BD79307B}"/>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3" name="Espaço Reservado para Rodapé 2">
            <a:extLst>
              <a:ext uri="{FF2B5EF4-FFF2-40B4-BE49-F238E27FC236}">
                <a16:creationId xmlns:a16="http://schemas.microsoft.com/office/drawing/2014/main" id="{97B5EC15-C4F8-F706-0E57-6B9EA425CC5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7FAC18C-D805-1078-888F-AE08A74B25BD}"/>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1715950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B5832-43F2-16E5-52D9-7AC47899AA2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CC652BE-A84C-BDD4-FF7C-76EE633106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5C2E661-B4AD-F6EA-6494-D595185EA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21801E6-8126-E791-E78E-43D341E9668D}"/>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6" name="Espaço Reservado para Rodapé 5">
            <a:extLst>
              <a:ext uri="{FF2B5EF4-FFF2-40B4-BE49-F238E27FC236}">
                <a16:creationId xmlns:a16="http://schemas.microsoft.com/office/drawing/2014/main" id="{1706A2A7-FBEF-45C4-DA59-F222A0CFD2B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4231D45-A279-C939-E3F3-EABAF554DC5F}"/>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188681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78D81-27F6-0DC6-36CD-65D89903299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0600960-FA49-3431-4FDF-19626241A2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3A1ED0C-6B9B-37AB-5D13-BFA9F86C8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DE128E0-90F2-5305-B9F3-AEBBF6E4F03F}"/>
              </a:ext>
            </a:extLst>
          </p:cNvPr>
          <p:cNvSpPr>
            <a:spLocks noGrp="1"/>
          </p:cNvSpPr>
          <p:nvPr>
            <p:ph type="dt" sz="half" idx="10"/>
          </p:nvPr>
        </p:nvSpPr>
        <p:spPr/>
        <p:txBody>
          <a:bodyPr/>
          <a:lstStyle/>
          <a:p>
            <a:fld id="{F9CB9ABD-343A-4154-BF05-8B8CA23AA087}" type="datetimeFigureOut">
              <a:rPr lang="pt-BR" smtClean="0"/>
              <a:t>26/02/2025</a:t>
            </a:fld>
            <a:endParaRPr lang="pt-BR"/>
          </a:p>
        </p:txBody>
      </p:sp>
      <p:sp>
        <p:nvSpPr>
          <p:cNvPr id="6" name="Espaço Reservado para Rodapé 5">
            <a:extLst>
              <a:ext uri="{FF2B5EF4-FFF2-40B4-BE49-F238E27FC236}">
                <a16:creationId xmlns:a16="http://schemas.microsoft.com/office/drawing/2014/main" id="{9DCB65FF-30DE-5073-894B-38AE63C8872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034CB5-73A2-AA01-0E6A-8BA4238C678C}"/>
              </a:ext>
            </a:extLst>
          </p:cNvPr>
          <p:cNvSpPr>
            <a:spLocks noGrp="1"/>
          </p:cNvSpPr>
          <p:nvPr>
            <p:ph type="sldNum" sz="quarter" idx="12"/>
          </p:nvPr>
        </p:nvSpPr>
        <p:spPr/>
        <p:txBody>
          <a:bodyPr/>
          <a:lstStyle/>
          <a:p>
            <a:fld id="{1B50ADB7-6CBB-4D81-BBEF-0B0B4CFD8B2F}" type="slidenum">
              <a:rPr lang="pt-BR" smtClean="0"/>
              <a:t>‹#›</a:t>
            </a:fld>
            <a:endParaRPr lang="pt-BR"/>
          </a:p>
        </p:txBody>
      </p:sp>
    </p:spTree>
    <p:extLst>
      <p:ext uri="{BB962C8B-B14F-4D97-AF65-F5344CB8AC3E}">
        <p14:creationId xmlns:p14="http://schemas.microsoft.com/office/powerpoint/2010/main" val="22669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43F778-C760-3FAC-7D6D-FD7ED3CB32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E28FAAC-8030-7004-AA6E-41BEA8CE96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4278D4-251F-8659-568B-97F019CE7D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CB9ABD-343A-4154-BF05-8B8CA23AA087}" type="datetimeFigureOut">
              <a:rPr lang="pt-BR" smtClean="0"/>
              <a:t>26/02/2025</a:t>
            </a:fld>
            <a:endParaRPr lang="pt-BR"/>
          </a:p>
        </p:txBody>
      </p:sp>
      <p:sp>
        <p:nvSpPr>
          <p:cNvPr id="5" name="Espaço Reservado para Rodapé 4">
            <a:extLst>
              <a:ext uri="{FF2B5EF4-FFF2-40B4-BE49-F238E27FC236}">
                <a16:creationId xmlns:a16="http://schemas.microsoft.com/office/drawing/2014/main" id="{DE659677-CEE3-5BB0-EFD5-0CA432442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01D8A16-441D-75A0-77F8-35F95A905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0ADB7-6CBB-4D81-BBEF-0B0B4CFD8B2F}" type="slidenum">
              <a:rPr lang="pt-BR" smtClean="0"/>
              <a:t>‹#›</a:t>
            </a:fld>
            <a:endParaRPr lang="pt-BR"/>
          </a:p>
        </p:txBody>
      </p:sp>
    </p:spTree>
    <p:extLst>
      <p:ext uri="{BB962C8B-B14F-4D97-AF65-F5344CB8AC3E}">
        <p14:creationId xmlns:p14="http://schemas.microsoft.com/office/powerpoint/2010/main" val="257010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svg"/><Relationship Id="rId17" Type="http://schemas.microsoft.com/office/2007/relationships/hdphoto" Target="../media/hdphoto4.wdp"/><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svg"/><Relationship Id="rId2" Type="http://schemas.openxmlformats.org/officeDocument/2006/relationships/image" Target="../media/image1.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microsoft.com/office/2007/relationships/hdphoto" Target="../media/hdphoto4.wdp"/><Relationship Id="rId10"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610CB5CA-C815-430A-2339-201F73DB4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38" y="1570121"/>
            <a:ext cx="9775353" cy="3549315"/>
          </a:xfrm>
          <a:prstGeom prst="rect">
            <a:avLst/>
          </a:prstGeom>
        </p:spPr>
      </p:pic>
    </p:spTree>
    <p:extLst>
      <p:ext uri="{BB962C8B-B14F-4D97-AF65-F5344CB8AC3E}">
        <p14:creationId xmlns:p14="http://schemas.microsoft.com/office/powerpoint/2010/main" val="348857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2BFFD45F-54A9-CEEB-8F2F-66FE962DE842}"/>
              </a:ext>
            </a:extLst>
          </p:cNvPr>
          <p:cNvSpPr txBox="1"/>
          <p:nvPr/>
        </p:nvSpPr>
        <p:spPr>
          <a:xfrm>
            <a:off x="5402580" y="2616280"/>
            <a:ext cx="6256420" cy="1077218"/>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DIAGRAMA DE ENTIDADE E RELACIONAMENTO</a:t>
            </a:r>
          </a:p>
        </p:txBody>
      </p:sp>
      <p:pic>
        <p:nvPicPr>
          <p:cNvPr id="3" name="Imagem 2" descr="Uma imagem contendo Linha do tempo&#10;&#10;Descrição gerada automaticamente">
            <a:extLst>
              <a:ext uri="{FF2B5EF4-FFF2-40B4-BE49-F238E27FC236}">
                <a16:creationId xmlns:a16="http://schemas.microsoft.com/office/drawing/2014/main" id="{C92F3EB8-A7FF-C76C-1FD9-E84C1E345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9" y="89599"/>
            <a:ext cx="4994532" cy="6678802"/>
          </a:xfrm>
          <a:prstGeom prst="rect">
            <a:avLst/>
          </a:prstGeom>
        </p:spPr>
      </p:pic>
      <p:pic>
        <p:nvPicPr>
          <p:cNvPr id="6" name="Picture 2" descr="File:HTML5 Badge.svg - Wikimedia Commons">
            <a:extLst>
              <a:ext uri="{FF2B5EF4-FFF2-40B4-BE49-F238E27FC236}">
                <a16:creationId xmlns:a16="http://schemas.microsoft.com/office/drawing/2014/main" id="{3C4EBA0C-8639-AB38-4E20-A2AD65261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0442" y="1199698"/>
            <a:ext cx="451720" cy="451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ss Logo PNG Vectors Free Download">
            <a:extLst>
              <a:ext uri="{FF2B5EF4-FFF2-40B4-BE49-F238E27FC236}">
                <a16:creationId xmlns:a16="http://schemas.microsoft.com/office/drawing/2014/main" id="{88AA8671-0815-0607-74B8-802A4036C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4089" y="2024680"/>
            <a:ext cx="416735" cy="475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Php simples logo - Ícones Social media e Logos">
            <a:extLst>
              <a:ext uri="{FF2B5EF4-FFF2-40B4-BE49-F238E27FC236}">
                <a16:creationId xmlns:a16="http://schemas.microsoft.com/office/drawing/2014/main" id="{F73E3228-7430-9340-E071-E07158366A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94038" y="6149415"/>
            <a:ext cx="736552" cy="7365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Logo JavaScript – Logos PNG">
            <a:extLst>
              <a:ext uri="{FF2B5EF4-FFF2-40B4-BE49-F238E27FC236}">
                <a16:creationId xmlns:a16="http://schemas.microsoft.com/office/drawing/2014/main" id="{8883CCC2-D78D-F161-5912-B1AA806B3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17651" y="3262756"/>
            <a:ext cx="445168" cy="4451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File:WampServer-logo.svg - Wikimedia Commons">
            <a:extLst>
              <a:ext uri="{FF2B5EF4-FFF2-40B4-BE49-F238E27FC236}">
                <a16:creationId xmlns:a16="http://schemas.microsoft.com/office/drawing/2014/main" id="{B54E713F-703A-C34B-405D-A4C576F7FC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59303" y="4849520"/>
            <a:ext cx="553371" cy="5533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File type vscode - Files &amp; Folders Icons">
            <a:extLst>
              <a:ext uri="{FF2B5EF4-FFF2-40B4-BE49-F238E27FC236}">
                <a16:creationId xmlns:a16="http://schemas.microsoft.com/office/drawing/2014/main" id="{9D707441-B2BE-B1EB-E926-D53DA51660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00442" y="2616280"/>
            <a:ext cx="544031" cy="5440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Jquery simples a marca logo - Ícones Social media e Logos">
            <a:extLst>
              <a:ext uri="{FF2B5EF4-FFF2-40B4-BE49-F238E27FC236}">
                <a16:creationId xmlns:a16="http://schemas.microsoft.com/office/drawing/2014/main" id="{A3292728-5BC8-4014-DAFE-89DC2017B3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69968" y="5635365"/>
            <a:ext cx="443619" cy="443619"/>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a:extLst>
              <a:ext uri="{FF2B5EF4-FFF2-40B4-BE49-F238E27FC236}">
                <a16:creationId xmlns:a16="http://schemas.microsoft.com/office/drawing/2014/main" id="{837AE8F6-F5B0-BECE-4678-81F283C64D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39551" y="144022"/>
            <a:ext cx="973502" cy="973502"/>
          </a:xfrm>
          <a:prstGeom prst="rect">
            <a:avLst/>
          </a:prstGeom>
        </p:spPr>
      </p:pic>
      <p:pic>
        <p:nvPicPr>
          <p:cNvPr id="15" name="Picture 2">
            <a:extLst>
              <a:ext uri="{FF2B5EF4-FFF2-40B4-BE49-F238E27FC236}">
                <a16:creationId xmlns:a16="http://schemas.microsoft.com/office/drawing/2014/main" id="{0358E961-D641-F523-9C07-5EF52234883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60005" y="3734409"/>
            <a:ext cx="663544" cy="5287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descr="A blue letter on a black background&#10;&#10;Description automatically generated">
            <a:extLst>
              <a:ext uri="{FF2B5EF4-FFF2-40B4-BE49-F238E27FC236}">
                <a16:creationId xmlns:a16="http://schemas.microsoft.com/office/drawing/2014/main" id="{6303384E-61F3-00D9-FF4F-E80E4FDC7748}"/>
              </a:ext>
            </a:extLst>
          </p:cNvPr>
          <p:cNvPicPr>
            <a:picLocks noChangeAspect="1"/>
          </p:cNvPicPr>
          <p:nvPr/>
        </p:nvPicPr>
        <p:blipFill>
          <a:blip r:embed="rId14"/>
          <a:stretch>
            <a:fillRect/>
          </a:stretch>
        </p:blipFill>
        <p:spPr>
          <a:xfrm>
            <a:off x="12681787" y="5459848"/>
            <a:ext cx="598074" cy="103345"/>
          </a:xfrm>
          <a:prstGeom prst="rect">
            <a:avLst/>
          </a:prstGeom>
        </p:spPr>
      </p:pic>
      <p:pic>
        <p:nvPicPr>
          <p:cNvPr id="17" name="Picture 4" descr="Mysql - ícones de logotipo grátis">
            <a:extLst>
              <a:ext uri="{FF2B5EF4-FFF2-40B4-BE49-F238E27FC236}">
                <a16:creationId xmlns:a16="http://schemas.microsoft.com/office/drawing/2014/main" id="{14230320-7812-C4AD-C4A2-CA3558387E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88616" y="4354740"/>
            <a:ext cx="848115" cy="8481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512F092-BAA8-543D-D1CE-A1D85094FCCB}"/>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3120" b="95238" l="9022" r="90000">
                        <a14:foregroundMark x1="27935" y1="22824" x2="33043" y2="3284"/>
                        <a14:foregroundMark x1="11087" y1="55665" x2="9022" y2="51888"/>
                        <a14:foregroundMark x1="37174" y1="95238" x2="41739" y2="87028"/>
                        <a14:foregroundMark x1="67391" y1="91133" x2="81522" y2="53038"/>
                        <a14:foregroundMark x1="81522" y1="53038" x2="77500" y2="29885"/>
                        <a14:foregroundMark x1="77500" y1="29885" x2="66087" y2="7718"/>
                        <a14:foregroundMark x1="71630" y1="64860" x2="70000" y2="72742"/>
                        <a14:foregroundMark x1="79348" y1="72414" x2="71630" y2="89655"/>
                      </a14:backgroundRemoval>
                    </a14:imgEffect>
                  </a14:imgLayer>
                </a14:imgProps>
              </a:ext>
              <a:ext uri="{28A0092B-C50C-407E-A947-70E740481C1C}">
                <a14:useLocalDpi xmlns:a14="http://schemas.microsoft.com/office/drawing/2010/main" val="0"/>
              </a:ext>
            </a:extLst>
          </a:blip>
          <a:srcRect/>
          <a:stretch>
            <a:fillRect/>
          </a:stretch>
        </p:blipFill>
        <p:spPr bwMode="auto">
          <a:xfrm>
            <a:off x="12576862" y="1661072"/>
            <a:ext cx="710355" cy="47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08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575215"/>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TECNOLOGIAS UTILIZADAS</a:t>
            </a:r>
          </a:p>
        </p:txBody>
      </p:sp>
      <p:pic>
        <p:nvPicPr>
          <p:cNvPr id="3" name="Picture 2" descr="File:HTML5 Badge.svg - Wikimedia Commons">
            <a:extLst>
              <a:ext uri="{FF2B5EF4-FFF2-40B4-BE49-F238E27FC236}">
                <a16:creationId xmlns:a16="http://schemas.microsoft.com/office/drawing/2014/main" id="{D27D3E00-28BA-886E-716F-79EA3DEDB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9" y="1938135"/>
            <a:ext cx="1809165" cy="1809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ss Logo PNG Vectors Free Download">
            <a:extLst>
              <a:ext uri="{FF2B5EF4-FFF2-40B4-BE49-F238E27FC236}">
                <a16:creationId xmlns:a16="http://schemas.microsoft.com/office/drawing/2014/main" id="{937199BC-F994-93C9-9235-EBFDF5847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812" y="1938135"/>
            <a:ext cx="1586034" cy="18091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hp simples logo - Ícones Social media e Logos">
            <a:extLst>
              <a:ext uri="{FF2B5EF4-FFF2-40B4-BE49-F238E27FC236}">
                <a16:creationId xmlns:a16="http://schemas.microsoft.com/office/drawing/2014/main" id="{BD36AAD1-76C7-483F-58C4-7D98464A5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451" y="3910392"/>
            <a:ext cx="2280821" cy="22808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Logo JavaScript – Logos PNG">
            <a:extLst>
              <a:ext uri="{FF2B5EF4-FFF2-40B4-BE49-F238E27FC236}">
                <a16:creationId xmlns:a16="http://schemas.microsoft.com/office/drawing/2014/main" id="{AD6A2F3F-0AF1-9080-88BE-208D583BC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209" y="1817561"/>
            <a:ext cx="2050313" cy="20503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File:WampServer-logo.svg - Wikimedia Commons">
            <a:extLst>
              <a:ext uri="{FF2B5EF4-FFF2-40B4-BE49-F238E27FC236}">
                <a16:creationId xmlns:a16="http://schemas.microsoft.com/office/drawing/2014/main" id="{004E1A81-FFC2-FE30-5A4D-430EC7BEB6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849" y="4352236"/>
            <a:ext cx="1424574" cy="1424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File type vscode - Files &amp; Folders Icons">
            <a:extLst>
              <a:ext uri="{FF2B5EF4-FFF2-40B4-BE49-F238E27FC236}">
                <a16:creationId xmlns:a16="http://schemas.microsoft.com/office/drawing/2014/main" id="{B34B74B7-3C9F-C2F7-44E5-2050154EA6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6858" y="1817561"/>
            <a:ext cx="2280821" cy="2280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Jquery simples a marca logo - Ícones Social media e Logos">
            <a:extLst>
              <a:ext uri="{FF2B5EF4-FFF2-40B4-BE49-F238E27FC236}">
                <a16:creationId xmlns:a16="http://schemas.microsoft.com/office/drawing/2014/main" id="{1BE0AEA7-7E30-78C0-E8A3-4939F5518C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3476" y="2035178"/>
            <a:ext cx="1615079" cy="16150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descr="A blue letter on a black background&#10;&#10;Description automatically generated">
            <a:extLst>
              <a:ext uri="{FF2B5EF4-FFF2-40B4-BE49-F238E27FC236}">
                <a16:creationId xmlns:a16="http://schemas.microsoft.com/office/drawing/2014/main" id="{7A2D87A3-B18E-87E6-8C98-3DFD3838AF93}"/>
              </a:ext>
            </a:extLst>
          </p:cNvPr>
          <p:cNvPicPr>
            <a:picLocks noChangeAspect="1"/>
          </p:cNvPicPr>
          <p:nvPr/>
        </p:nvPicPr>
        <p:blipFill>
          <a:blip r:embed="rId10"/>
          <a:stretch>
            <a:fillRect/>
          </a:stretch>
        </p:blipFill>
        <p:spPr>
          <a:xfrm>
            <a:off x="9046150" y="4780515"/>
            <a:ext cx="3128406" cy="540575"/>
          </a:xfrm>
          <a:prstGeom prst="rect">
            <a:avLst/>
          </a:prstGeom>
        </p:spPr>
      </p:pic>
      <p:pic>
        <p:nvPicPr>
          <p:cNvPr id="15" name="Gráfico 14">
            <a:extLst>
              <a:ext uri="{FF2B5EF4-FFF2-40B4-BE49-F238E27FC236}">
                <a16:creationId xmlns:a16="http://schemas.microsoft.com/office/drawing/2014/main" id="{F952F419-6529-B187-A829-93772C702B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4673" y="1817561"/>
            <a:ext cx="2050313" cy="2050313"/>
          </a:xfrm>
          <a:prstGeom prst="rect">
            <a:avLst/>
          </a:prstGeom>
        </p:spPr>
      </p:pic>
      <p:pic>
        <p:nvPicPr>
          <p:cNvPr id="16" name="Picture 2">
            <a:extLst>
              <a:ext uri="{FF2B5EF4-FFF2-40B4-BE49-F238E27FC236}">
                <a16:creationId xmlns:a16="http://schemas.microsoft.com/office/drawing/2014/main" id="{37ACA1A7-6D4C-54AA-B1AA-8A0CA5E621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6291" y="4373612"/>
            <a:ext cx="1699558" cy="13543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62386E5-6682-DA32-6D95-6366B3B0917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3120" b="95238" l="9022" r="90000">
                        <a14:foregroundMark x1="27935" y1="22824" x2="33043" y2="3284"/>
                        <a14:foregroundMark x1="11087" y1="55665" x2="9022" y2="51888"/>
                        <a14:foregroundMark x1="37174" y1="95238" x2="41739" y2="87028"/>
                        <a14:foregroundMark x1="67391" y1="91133" x2="81522" y2="53038"/>
                        <a14:foregroundMark x1="81522" y1="53038" x2="77500" y2="29885"/>
                        <a14:foregroundMark x1="77500" y1="29885" x2="66087" y2="7718"/>
                        <a14:foregroundMark x1="71630" y1="64860" x2="70000" y2="72742"/>
                        <a14:foregroundMark x1="79348" y1="72414" x2="71630" y2="89655"/>
                      </a14:backgroundRemoval>
                    </a14:imgEffect>
                  </a14:imgLayer>
                </a14:imgProps>
              </a:ext>
              <a:ext uri="{28A0092B-C50C-407E-A947-70E740481C1C}">
                <a14:useLocalDpi xmlns:a14="http://schemas.microsoft.com/office/drawing/2010/main" val="0"/>
              </a:ext>
            </a:extLst>
          </a:blip>
          <a:srcRect/>
          <a:stretch>
            <a:fillRect/>
          </a:stretch>
        </p:blipFill>
        <p:spPr bwMode="auto">
          <a:xfrm>
            <a:off x="6861166" y="4295900"/>
            <a:ext cx="2280821" cy="1509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 ícones de logotipo grátis">
            <a:extLst>
              <a:ext uri="{FF2B5EF4-FFF2-40B4-BE49-F238E27FC236}">
                <a16:creationId xmlns:a16="http://schemas.microsoft.com/office/drawing/2014/main" id="{D2E9818B-66B3-1F53-47A9-D2B93BA528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29" y="4166584"/>
            <a:ext cx="1768436" cy="176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9983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9" name="CaixaDeTexto 8">
            <a:extLst>
              <a:ext uri="{FF2B5EF4-FFF2-40B4-BE49-F238E27FC236}">
                <a16:creationId xmlns:a16="http://schemas.microsoft.com/office/drawing/2014/main" id="{EF5D0935-7D20-EABB-B55A-17CD27BBED62}"/>
              </a:ext>
            </a:extLst>
          </p:cNvPr>
          <p:cNvSpPr txBox="1"/>
          <p:nvPr/>
        </p:nvSpPr>
        <p:spPr>
          <a:xfrm>
            <a:off x="2400300" y="3013502"/>
            <a:ext cx="7391400" cy="830997"/>
          </a:xfrm>
          <a:prstGeom prst="rect">
            <a:avLst/>
          </a:prstGeom>
          <a:noFill/>
        </p:spPr>
        <p:txBody>
          <a:bodyPr wrap="square" anchor="ctr">
            <a:spAutoFit/>
          </a:bodyPr>
          <a:lstStyle/>
          <a:p>
            <a:pPr algn="ctr"/>
            <a:r>
              <a:rPr lang="pt-BR" sz="4800">
                <a:solidFill>
                  <a:srgbClr val="E4E9EB"/>
                </a:solidFill>
                <a:latin typeface="Franklin Gothic Heavy" panose="020B0903020102020204" pitchFamily="34" charset="0"/>
              </a:rPr>
              <a:t>SITES DE REFERÊNCIA</a:t>
            </a:r>
          </a:p>
        </p:txBody>
      </p:sp>
      <p:pic>
        <p:nvPicPr>
          <p:cNvPr id="51" name="Imagem 50" descr="Interface gráfica do usuário, Aplicativo, Site&#10;&#10;Descrição gerada automaticamente">
            <a:extLst>
              <a:ext uri="{FF2B5EF4-FFF2-40B4-BE49-F238E27FC236}">
                <a16:creationId xmlns:a16="http://schemas.microsoft.com/office/drawing/2014/main" id="{91AF2B16-7DEC-8D45-B5D1-859CB25C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912" y="1874112"/>
            <a:ext cx="5075475" cy="10172187"/>
          </a:xfrm>
          <a:prstGeom prst="rect">
            <a:avLst/>
          </a:prstGeom>
        </p:spPr>
      </p:pic>
      <p:grpSp>
        <p:nvGrpSpPr>
          <p:cNvPr id="52" name="Agrupar 51">
            <a:extLst>
              <a:ext uri="{FF2B5EF4-FFF2-40B4-BE49-F238E27FC236}">
                <a16:creationId xmlns:a16="http://schemas.microsoft.com/office/drawing/2014/main" id="{7807FF8F-B0D3-5AC8-0F55-0D08D8B33B7B}"/>
              </a:ext>
            </a:extLst>
          </p:cNvPr>
          <p:cNvGrpSpPr/>
          <p:nvPr/>
        </p:nvGrpSpPr>
        <p:grpSpPr>
          <a:xfrm>
            <a:off x="14301461" y="-1"/>
            <a:ext cx="6538221" cy="6858001"/>
            <a:chOff x="-2390" y="-1"/>
            <a:chExt cx="6538221" cy="6858001"/>
          </a:xfrm>
        </p:grpSpPr>
        <p:sp>
          <p:nvSpPr>
            <p:cNvPr id="53" name="Retângulo 52">
              <a:extLst>
                <a:ext uri="{FF2B5EF4-FFF2-40B4-BE49-F238E27FC236}">
                  <a16:creationId xmlns:a16="http://schemas.microsoft.com/office/drawing/2014/main" id="{88F37724-D602-0787-1218-97FBBAE74C7E}"/>
                </a:ext>
              </a:extLst>
            </p:cNvPr>
            <p:cNvSpPr/>
            <p:nvPr/>
          </p:nvSpPr>
          <p:spPr>
            <a:xfrm>
              <a:off x="5853256" y="1547893"/>
              <a:ext cx="242744" cy="3752076"/>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4" name="Agrupar 53">
              <a:extLst>
                <a:ext uri="{FF2B5EF4-FFF2-40B4-BE49-F238E27FC236}">
                  <a16:creationId xmlns:a16="http://schemas.microsoft.com/office/drawing/2014/main" id="{8890A3C5-CAFE-E846-033E-04478211B7FB}"/>
                </a:ext>
              </a:extLst>
            </p:cNvPr>
            <p:cNvGrpSpPr/>
            <p:nvPr/>
          </p:nvGrpSpPr>
          <p:grpSpPr>
            <a:xfrm>
              <a:off x="-2390" y="-1"/>
              <a:ext cx="6538221" cy="6858001"/>
              <a:chOff x="-2390" y="-1"/>
              <a:chExt cx="6538221" cy="6858001"/>
            </a:xfrm>
          </p:grpSpPr>
          <p:sp>
            <p:nvSpPr>
              <p:cNvPr id="55" name="Retângulo 54">
                <a:extLst>
                  <a:ext uri="{FF2B5EF4-FFF2-40B4-BE49-F238E27FC236}">
                    <a16:creationId xmlns:a16="http://schemas.microsoft.com/office/drawing/2014/main" id="{1C7B3C43-6ECF-D6C1-F389-CAD77152031F}"/>
                  </a:ext>
                </a:extLst>
              </p:cNvPr>
              <p:cNvSpPr>
                <a:spLocks/>
              </p:cNvSpPr>
              <p:nvPr/>
            </p:nvSpPr>
            <p:spPr>
              <a:xfrm rot="5400000">
                <a:off x="-2608822" y="2913302"/>
                <a:ext cx="5888013" cy="670371"/>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6" name="Agrupar 55">
                <a:extLst>
                  <a:ext uri="{FF2B5EF4-FFF2-40B4-BE49-F238E27FC236}">
                    <a16:creationId xmlns:a16="http://schemas.microsoft.com/office/drawing/2014/main" id="{ABDBAF85-73B7-D2EC-5B5E-6B0677843732}"/>
                  </a:ext>
                </a:extLst>
              </p:cNvPr>
              <p:cNvGrpSpPr/>
              <p:nvPr/>
            </p:nvGrpSpPr>
            <p:grpSpPr>
              <a:xfrm>
                <a:off x="-2390" y="-1"/>
                <a:ext cx="6538221" cy="6858001"/>
                <a:chOff x="-2390" y="-1"/>
                <a:chExt cx="6538221" cy="6858001"/>
              </a:xfrm>
            </p:grpSpPr>
            <p:sp>
              <p:nvSpPr>
                <p:cNvPr id="57" name="Retângulo 56">
                  <a:extLst>
                    <a:ext uri="{FF2B5EF4-FFF2-40B4-BE49-F238E27FC236}">
                      <a16:creationId xmlns:a16="http://schemas.microsoft.com/office/drawing/2014/main" id="{5FCADD42-7575-301D-117C-38A52331FC34}"/>
                    </a:ext>
                  </a:extLst>
                </p:cNvPr>
                <p:cNvSpPr>
                  <a:spLocks/>
                </p:cNvSpPr>
                <p:nvPr/>
              </p:nvSpPr>
              <p:spPr>
                <a:xfrm>
                  <a:off x="-2390" y="-1"/>
                  <a:ext cx="6098390" cy="1672389"/>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Imagem 57" descr="Tela de computador com fundo preto&#10;&#10;Descrição gerada automaticamente">
                  <a:extLst>
                    <a:ext uri="{FF2B5EF4-FFF2-40B4-BE49-F238E27FC236}">
                      <a16:creationId xmlns:a16="http://schemas.microsoft.com/office/drawing/2014/main" id="{914A0A84-E5D2-C102-1FFB-122C95FA5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87927"/>
                  <a:ext cx="6535831" cy="4044045"/>
                </a:xfrm>
                <a:prstGeom prst="rect">
                  <a:avLst/>
                </a:prstGeom>
              </p:spPr>
            </p:pic>
            <p:sp>
              <p:nvSpPr>
                <p:cNvPr id="59" name="Retângulo 58">
                  <a:extLst>
                    <a:ext uri="{FF2B5EF4-FFF2-40B4-BE49-F238E27FC236}">
                      <a16:creationId xmlns:a16="http://schemas.microsoft.com/office/drawing/2014/main" id="{B046E8C9-FA44-57F1-CC95-526BE614F107}"/>
                    </a:ext>
                  </a:extLst>
                </p:cNvPr>
                <p:cNvSpPr>
                  <a:spLocks/>
                </p:cNvSpPr>
                <p:nvPr/>
              </p:nvSpPr>
              <p:spPr>
                <a:xfrm>
                  <a:off x="0" y="5299969"/>
                  <a:ext cx="6096000" cy="1558031"/>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spTree>
    <p:extLst>
      <p:ext uri="{BB962C8B-B14F-4D97-AF65-F5344CB8AC3E}">
        <p14:creationId xmlns:p14="http://schemas.microsoft.com/office/powerpoint/2010/main" val="30108094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9EB"/>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58E1DE0-CCED-A9F6-9767-1C341A6BECCF}"/>
              </a:ext>
            </a:extLst>
          </p:cNvPr>
          <p:cNvSpPr/>
          <p:nvPr/>
        </p:nvSpPr>
        <p:spPr>
          <a:xfrm>
            <a:off x="-2390" y="0"/>
            <a:ext cx="609839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descr="Interface gráfica do usuário, Aplicativo, Site&#10;&#10;Descrição gerada automaticamente">
            <a:extLst>
              <a:ext uri="{FF2B5EF4-FFF2-40B4-BE49-F238E27FC236}">
                <a16:creationId xmlns:a16="http://schemas.microsoft.com/office/drawing/2014/main" id="{7AA06D63-C388-AEEE-8542-878BA5CE4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52" y="1874112"/>
            <a:ext cx="5075475" cy="10172187"/>
          </a:xfrm>
          <a:prstGeom prst="rect">
            <a:avLst/>
          </a:prstGeom>
        </p:spPr>
      </p:pic>
      <p:grpSp>
        <p:nvGrpSpPr>
          <p:cNvPr id="16" name="Agrupar 15">
            <a:extLst>
              <a:ext uri="{FF2B5EF4-FFF2-40B4-BE49-F238E27FC236}">
                <a16:creationId xmlns:a16="http://schemas.microsoft.com/office/drawing/2014/main" id="{DB8FACB2-09CD-F39A-CEE9-2795FAE49623}"/>
              </a:ext>
            </a:extLst>
          </p:cNvPr>
          <p:cNvGrpSpPr/>
          <p:nvPr/>
        </p:nvGrpSpPr>
        <p:grpSpPr>
          <a:xfrm>
            <a:off x="6622445" y="2444088"/>
            <a:ext cx="5569555" cy="2400712"/>
            <a:chOff x="6622445" y="2444088"/>
            <a:chExt cx="5569555" cy="2400712"/>
          </a:xfrm>
        </p:grpSpPr>
        <p:sp>
          <p:nvSpPr>
            <p:cNvPr id="8" name="CaixaDeTexto 7">
              <a:extLst>
                <a:ext uri="{FF2B5EF4-FFF2-40B4-BE49-F238E27FC236}">
                  <a16:creationId xmlns:a16="http://schemas.microsoft.com/office/drawing/2014/main" id="{BEAC2E4D-6D0B-77F8-1B6B-BA61BD7CBFED}"/>
                </a:ext>
              </a:extLst>
            </p:cNvPr>
            <p:cNvSpPr txBox="1"/>
            <p:nvPr/>
          </p:nvSpPr>
          <p:spPr>
            <a:xfrm>
              <a:off x="6622445" y="3028918"/>
              <a:ext cx="5569555" cy="1815882"/>
            </a:xfrm>
            <a:prstGeom prst="rect">
              <a:avLst/>
            </a:prstGeom>
            <a:noFill/>
          </p:spPr>
          <p:txBody>
            <a:bodyPr wrap="square">
              <a:spAutoFit/>
            </a:bodyPr>
            <a:lstStyle/>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O site traz uma grande diversidade de ferramentas;</a:t>
              </a:r>
            </a:p>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Fácil visualização; </a:t>
              </a:r>
            </a:p>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Simuladores.</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6626706" y="2444088"/>
              <a:ext cx="5134302" cy="584775"/>
            </a:xfrm>
            <a:prstGeom prst="rect">
              <a:avLst/>
            </a:prstGeom>
            <a:noFill/>
          </p:spPr>
          <p:txBody>
            <a:bodyPr wrap="square">
              <a:spAutoFit/>
            </a:bodyPr>
            <a:lstStyle/>
            <a:p>
              <a:r>
                <a:rPr lang="pt-BR" sz="3200">
                  <a:solidFill>
                    <a:srgbClr val="01161E"/>
                  </a:solidFill>
                  <a:latin typeface="Franklin Gothic Heavy" panose="020B0903020102020204" pitchFamily="34" charset="0"/>
                </a:rPr>
                <a:t>Educando Seu bolso</a:t>
              </a:r>
            </a:p>
          </p:txBody>
        </p:sp>
      </p:grpSp>
      <p:pic>
        <p:nvPicPr>
          <p:cNvPr id="3" name="Imagem 2" descr="Texto&#10;&#10;Descrição gerada automaticamente com confiança baixa">
            <a:extLst>
              <a:ext uri="{FF2B5EF4-FFF2-40B4-BE49-F238E27FC236}">
                <a16:creationId xmlns:a16="http://schemas.microsoft.com/office/drawing/2014/main" id="{A444AF6D-7232-22FC-3E68-4E8F7962C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5">
            <a:alphaModFix amt="0"/>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grpSp>
        <p:nvGrpSpPr>
          <p:cNvPr id="19" name="Agrupar 18">
            <a:extLst>
              <a:ext uri="{FF2B5EF4-FFF2-40B4-BE49-F238E27FC236}">
                <a16:creationId xmlns:a16="http://schemas.microsoft.com/office/drawing/2014/main" id="{D2AE89D0-E282-9BDB-8DEE-4BDBDB1D7AB4}"/>
              </a:ext>
            </a:extLst>
          </p:cNvPr>
          <p:cNvGrpSpPr/>
          <p:nvPr/>
        </p:nvGrpSpPr>
        <p:grpSpPr>
          <a:xfrm>
            <a:off x="-2390" y="-35510"/>
            <a:ext cx="6538221" cy="6893510"/>
            <a:chOff x="-2390" y="-35510"/>
            <a:chExt cx="6538221" cy="6893510"/>
          </a:xfrm>
        </p:grpSpPr>
        <p:sp>
          <p:nvSpPr>
            <p:cNvPr id="17" name="Retângulo 16">
              <a:extLst>
                <a:ext uri="{FF2B5EF4-FFF2-40B4-BE49-F238E27FC236}">
                  <a16:creationId xmlns:a16="http://schemas.microsoft.com/office/drawing/2014/main" id="{3582A944-1434-140A-FB09-AE075AF72FE4}"/>
                </a:ext>
              </a:extLst>
            </p:cNvPr>
            <p:cNvSpPr/>
            <p:nvPr/>
          </p:nvSpPr>
          <p:spPr>
            <a:xfrm>
              <a:off x="5853256" y="1547893"/>
              <a:ext cx="242744" cy="3752076"/>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7565D7AE-CA6A-9DC4-2686-7050490A36D0}"/>
                </a:ext>
              </a:extLst>
            </p:cNvPr>
            <p:cNvGrpSpPr/>
            <p:nvPr/>
          </p:nvGrpSpPr>
          <p:grpSpPr>
            <a:xfrm>
              <a:off x="-2390" y="-35510"/>
              <a:ext cx="6538221" cy="6893510"/>
              <a:chOff x="-2390" y="-35510"/>
              <a:chExt cx="6538221" cy="6893510"/>
            </a:xfrm>
          </p:grpSpPr>
          <p:sp>
            <p:nvSpPr>
              <p:cNvPr id="5" name="Retângulo 4">
                <a:extLst>
                  <a:ext uri="{FF2B5EF4-FFF2-40B4-BE49-F238E27FC236}">
                    <a16:creationId xmlns:a16="http://schemas.microsoft.com/office/drawing/2014/main" id="{F8FC275A-B609-E132-A5E4-E245AF02AAF6}"/>
                  </a:ext>
                </a:extLst>
              </p:cNvPr>
              <p:cNvSpPr>
                <a:spLocks/>
              </p:cNvSpPr>
              <p:nvPr/>
            </p:nvSpPr>
            <p:spPr>
              <a:xfrm rot="5400000">
                <a:off x="-2608822" y="2913302"/>
                <a:ext cx="5888013" cy="670371"/>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Agrupar 14">
                <a:extLst>
                  <a:ext uri="{FF2B5EF4-FFF2-40B4-BE49-F238E27FC236}">
                    <a16:creationId xmlns:a16="http://schemas.microsoft.com/office/drawing/2014/main" id="{4C83344E-67DA-1F5C-7E55-610BE040D8BA}"/>
                  </a:ext>
                </a:extLst>
              </p:cNvPr>
              <p:cNvGrpSpPr/>
              <p:nvPr/>
            </p:nvGrpSpPr>
            <p:grpSpPr>
              <a:xfrm>
                <a:off x="-2390" y="-35510"/>
                <a:ext cx="6538221" cy="6893510"/>
                <a:chOff x="-2390" y="-35510"/>
                <a:chExt cx="6538221" cy="6893510"/>
              </a:xfrm>
            </p:grpSpPr>
            <p:sp>
              <p:nvSpPr>
                <p:cNvPr id="12" name="Retângulo 11">
                  <a:extLst>
                    <a:ext uri="{FF2B5EF4-FFF2-40B4-BE49-F238E27FC236}">
                      <a16:creationId xmlns:a16="http://schemas.microsoft.com/office/drawing/2014/main" id="{8409F603-02C1-2063-78C3-2879949B0655}"/>
                    </a:ext>
                  </a:extLst>
                </p:cNvPr>
                <p:cNvSpPr>
                  <a:spLocks/>
                </p:cNvSpPr>
                <p:nvPr/>
              </p:nvSpPr>
              <p:spPr>
                <a:xfrm>
                  <a:off x="-2390" y="-35510"/>
                  <a:ext cx="6098390" cy="1777619"/>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Tela de computador com fundo preto&#10;&#10;Descrição gerada automaticamente">
                  <a:extLst>
                    <a:ext uri="{FF2B5EF4-FFF2-40B4-BE49-F238E27FC236}">
                      <a16:creationId xmlns:a16="http://schemas.microsoft.com/office/drawing/2014/main" id="{E22A1733-AB75-F522-CF4F-EB6E284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87927"/>
                  <a:ext cx="6535831" cy="4044045"/>
                </a:xfrm>
                <a:prstGeom prst="rect">
                  <a:avLst/>
                </a:prstGeom>
              </p:spPr>
            </p:pic>
            <p:sp>
              <p:nvSpPr>
                <p:cNvPr id="11" name="Retângulo 10">
                  <a:extLst>
                    <a:ext uri="{FF2B5EF4-FFF2-40B4-BE49-F238E27FC236}">
                      <a16:creationId xmlns:a16="http://schemas.microsoft.com/office/drawing/2014/main" id="{B3D101B8-C752-E29B-06CA-FF1E3C4CF2B2}"/>
                    </a:ext>
                  </a:extLst>
                </p:cNvPr>
                <p:cNvSpPr>
                  <a:spLocks/>
                </p:cNvSpPr>
                <p:nvPr/>
              </p:nvSpPr>
              <p:spPr>
                <a:xfrm>
                  <a:off x="0" y="5299969"/>
                  <a:ext cx="6096000" cy="1558031"/>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pic>
        <p:nvPicPr>
          <p:cNvPr id="13" name="Imagem 12" descr="Tela de computador com texto preto sobre fundo branco&#10;&#10;Descrição gerada automaticamente">
            <a:extLst>
              <a:ext uri="{FF2B5EF4-FFF2-40B4-BE49-F238E27FC236}">
                <a16:creationId xmlns:a16="http://schemas.microsoft.com/office/drawing/2014/main" id="{5B8FF8D3-B8BB-D6BE-C227-2A4D4FDDD5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56158" y="1894683"/>
            <a:ext cx="4855379" cy="16417380"/>
          </a:xfrm>
          <a:prstGeom prst="rect">
            <a:avLst/>
          </a:prstGeom>
        </p:spPr>
      </p:pic>
    </p:spTree>
    <p:extLst>
      <p:ext uri="{BB962C8B-B14F-4D97-AF65-F5344CB8AC3E}">
        <p14:creationId xmlns:p14="http://schemas.microsoft.com/office/powerpoint/2010/main" val="1418064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04167E-6 0.00093 L 1.04167E-6 -1.03703 " pathEditMode="relative" rAng="0" ptsTypes="AA">
                                      <p:cBhvr>
                                        <p:cTn id="10" dur="5000" fill="hold"/>
                                        <p:tgtEl>
                                          <p:spTgt spid="9"/>
                                        </p:tgtEl>
                                        <p:attrNameLst>
                                          <p:attrName>ppt_x</p:attrName>
                                          <p:attrName>ppt_y</p:attrName>
                                        </p:attrNameLst>
                                      </p:cBhvr>
                                      <p:rCtr x="0" y="-51898"/>
                                    </p:animMotion>
                                  </p:childTnLst>
                                </p:cTn>
                              </p:par>
                            </p:childTnLst>
                          </p:cTn>
                        </p:par>
                        <p:par>
                          <p:cTn id="11" fill="hold">
                            <p:stCondLst>
                              <p:cond delay="5500"/>
                            </p:stCondLst>
                            <p:childTnLst>
                              <p:par>
                                <p:cTn id="12" presetID="42" presetClass="path" presetSubtype="0" accel="50000" decel="50000" fill="hold" nodeType="afterEffect">
                                  <p:stCondLst>
                                    <p:cond delay="0"/>
                                  </p:stCondLst>
                                  <p:childTnLst>
                                    <p:animMotion origin="layout" path="M 1.04167E-6 -1.03703 L 1.04167E-6 0.00093 " pathEditMode="relative" rAng="0" ptsTypes="AA">
                                      <p:cBhvr>
                                        <p:cTn id="13" dur="5000" fill="hold"/>
                                        <p:tgtEl>
                                          <p:spTgt spid="9"/>
                                        </p:tgtEl>
                                        <p:attrNameLst>
                                          <p:attrName>ppt_x</p:attrName>
                                          <p:attrName>ppt_y</p:attrName>
                                        </p:attrNameLst>
                                      </p:cBhvr>
                                      <p:rCtr x="0" y="5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9EB"/>
        </a:solidFill>
        <a:effectLst/>
      </p:bgPr>
    </p:bg>
    <p:spTree>
      <p:nvGrpSpPr>
        <p:cNvPr id="1" name=""/>
        <p:cNvGrpSpPr/>
        <p:nvPr/>
      </p:nvGrpSpPr>
      <p:grpSpPr>
        <a:xfrm>
          <a:off x="0" y="0"/>
          <a:ext cx="0" cy="0"/>
          <a:chOff x="0" y="0"/>
          <a:chExt cx="0" cy="0"/>
        </a:xfrm>
      </p:grpSpPr>
      <p:sp>
        <p:nvSpPr>
          <p:cNvPr id="21" name="Retângulo 20">
            <a:extLst>
              <a:ext uri="{FF2B5EF4-FFF2-40B4-BE49-F238E27FC236}">
                <a16:creationId xmlns:a16="http://schemas.microsoft.com/office/drawing/2014/main" id="{67FF5F0B-4FDC-4CED-FACD-FC77D1196861}"/>
              </a:ext>
            </a:extLst>
          </p:cNvPr>
          <p:cNvSpPr/>
          <p:nvPr/>
        </p:nvSpPr>
        <p:spPr>
          <a:xfrm>
            <a:off x="6096000" y="0"/>
            <a:ext cx="609600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Tela de computador com texto preto sobre fundo branco&#10;&#10;Descrição gerada automaticamente">
            <a:extLst>
              <a:ext uri="{FF2B5EF4-FFF2-40B4-BE49-F238E27FC236}">
                <a16:creationId xmlns:a16="http://schemas.microsoft.com/office/drawing/2014/main" id="{98C9DF32-E545-786D-1D22-D164163A1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992" y="1894683"/>
            <a:ext cx="4855379" cy="16417380"/>
          </a:xfrm>
          <a:prstGeom prst="rect">
            <a:avLst/>
          </a:prstGeom>
        </p:spPr>
      </p:pic>
      <p:grpSp>
        <p:nvGrpSpPr>
          <p:cNvPr id="16" name="Agrupar 15">
            <a:extLst>
              <a:ext uri="{FF2B5EF4-FFF2-40B4-BE49-F238E27FC236}">
                <a16:creationId xmlns:a16="http://schemas.microsoft.com/office/drawing/2014/main" id="{DB8FACB2-09CD-F39A-CEE9-2795FAE49623}"/>
              </a:ext>
            </a:extLst>
          </p:cNvPr>
          <p:cNvGrpSpPr/>
          <p:nvPr/>
        </p:nvGrpSpPr>
        <p:grpSpPr>
          <a:xfrm>
            <a:off x="681509" y="2155451"/>
            <a:ext cx="5569555" cy="2831544"/>
            <a:chOff x="6622445" y="2444088"/>
            <a:chExt cx="5569555" cy="2831544"/>
          </a:xfrm>
        </p:grpSpPr>
        <p:sp>
          <p:nvSpPr>
            <p:cNvPr id="8" name="CaixaDeTexto 7">
              <a:extLst>
                <a:ext uri="{FF2B5EF4-FFF2-40B4-BE49-F238E27FC236}">
                  <a16:creationId xmlns:a16="http://schemas.microsoft.com/office/drawing/2014/main" id="{BEAC2E4D-6D0B-77F8-1B6B-BA61BD7CBFED}"/>
                </a:ext>
              </a:extLst>
            </p:cNvPr>
            <p:cNvSpPr txBox="1"/>
            <p:nvPr/>
          </p:nvSpPr>
          <p:spPr>
            <a:xfrm>
              <a:off x="6622445" y="3028863"/>
              <a:ext cx="5569555" cy="2246769"/>
            </a:xfrm>
            <a:prstGeom prst="rect">
              <a:avLst/>
            </a:prstGeom>
            <a:noFill/>
          </p:spPr>
          <p:txBody>
            <a:bodyPr wrap="square">
              <a:spAutoFit/>
            </a:bodyPr>
            <a:lstStyle/>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Design com cores simples e sofisticadas; </a:t>
              </a:r>
            </a:p>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Muitas ferramentas no aplicativo;</a:t>
              </a:r>
            </a:p>
            <a:p>
              <a:pPr marL="457200" indent="-457200">
                <a:buFont typeface="Arial" panose="020B0604020202020204" pitchFamily="34" charset="0"/>
                <a:buChar char="•"/>
              </a:pPr>
              <a:r>
                <a:rPr lang="pt-BR" sz="2800">
                  <a:solidFill>
                    <a:srgbClr val="01161E"/>
                  </a:solidFill>
                  <a:latin typeface="Franklin Gothic Demi" panose="020B0703020102020204" pitchFamily="34" charset="0"/>
                </a:rPr>
                <a:t>Possui teste gratuito.</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6626706" y="2444088"/>
              <a:ext cx="5134302" cy="584775"/>
            </a:xfrm>
            <a:prstGeom prst="rect">
              <a:avLst/>
            </a:prstGeom>
            <a:noFill/>
          </p:spPr>
          <p:txBody>
            <a:bodyPr wrap="square">
              <a:spAutoFit/>
            </a:bodyPr>
            <a:lstStyle/>
            <a:p>
              <a:r>
                <a:rPr lang="pt-BR" sz="3200" err="1">
                  <a:solidFill>
                    <a:srgbClr val="01161E"/>
                  </a:solidFill>
                  <a:latin typeface="Franklin Gothic Heavy" panose="020B0903020102020204" pitchFamily="34" charset="0"/>
                </a:rPr>
                <a:t>Organizze</a:t>
              </a:r>
              <a:endParaRPr lang="pt-BR" sz="3200">
                <a:solidFill>
                  <a:srgbClr val="01161E"/>
                </a:solidFill>
                <a:latin typeface="Franklin Gothic Heavy" panose="020B0903020102020204" pitchFamily="34" charset="0"/>
              </a:endParaRPr>
            </a:p>
          </p:txBody>
        </p:sp>
      </p:grpSp>
      <p:grpSp>
        <p:nvGrpSpPr>
          <p:cNvPr id="22" name="Agrupar 21">
            <a:extLst>
              <a:ext uri="{FF2B5EF4-FFF2-40B4-BE49-F238E27FC236}">
                <a16:creationId xmlns:a16="http://schemas.microsoft.com/office/drawing/2014/main" id="{80FC465C-77C0-B377-6766-545FE5E78DCD}"/>
              </a:ext>
            </a:extLst>
          </p:cNvPr>
          <p:cNvGrpSpPr/>
          <p:nvPr/>
        </p:nvGrpSpPr>
        <p:grpSpPr>
          <a:xfrm>
            <a:off x="5555765" y="-1"/>
            <a:ext cx="6535831" cy="6858001"/>
            <a:chOff x="0" y="-1"/>
            <a:chExt cx="6535831" cy="6858001"/>
          </a:xfrm>
        </p:grpSpPr>
        <p:sp>
          <p:nvSpPr>
            <p:cNvPr id="23" name="Retângulo 22">
              <a:extLst>
                <a:ext uri="{FF2B5EF4-FFF2-40B4-BE49-F238E27FC236}">
                  <a16:creationId xmlns:a16="http://schemas.microsoft.com/office/drawing/2014/main" id="{7991E046-1652-4C8C-998C-6287F557CE98}"/>
                </a:ext>
              </a:extLst>
            </p:cNvPr>
            <p:cNvSpPr/>
            <p:nvPr/>
          </p:nvSpPr>
          <p:spPr>
            <a:xfrm>
              <a:off x="5853256" y="1547893"/>
              <a:ext cx="242744" cy="3752076"/>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4" name="Agrupar 23">
              <a:extLst>
                <a:ext uri="{FF2B5EF4-FFF2-40B4-BE49-F238E27FC236}">
                  <a16:creationId xmlns:a16="http://schemas.microsoft.com/office/drawing/2014/main" id="{005F3284-52B1-1A61-98A1-D17D4CE82102}"/>
                </a:ext>
              </a:extLst>
            </p:cNvPr>
            <p:cNvGrpSpPr/>
            <p:nvPr/>
          </p:nvGrpSpPr>
          <p:grpSpPr>
            <a:xfrm>
              <a:off x="0" y="-1"/>
              <a:ext cx="6535831" cy="6858001"/>
              <a:chOff x="0" y="-1"/>
              <a:chExt cx="6535831" cy="6858001"/>
            </a:xfrm>
          </p:grpSpPr>
          <p:sp>
            <p:nvSpPr>
              <p:cNvPr id="25" name="Retângulo 24">
                <a:extLst>
                  <a:ext uri="{FF2B5EF4-FFF2-40B4-BE49-F238E27FC236}">
                    <a16:creationId xmlns:a16="http://schemas.microsoft.com/office/drawing/2014/main" id="{87EEB7E8-8F82-F566-9761-ED1284F2FC10}"/>
                  </a:ext>
                </a:extLst>
              </p:cNvPr>
              <p:cNvSpPr>
                <a:spLocks/>
              </p:cNvSpPr>
              <p:nvPr/>
            </p:nvSpPr>
            <p:spPr>
              <a:xfrm rot="5400000">
                <a:off x="-2342815" y="3179311"/>
                <a:ext cx="5888013" cy="138354"/>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6" name="Agrupar 25">
                <a:extLst>
                  <a:ext uri="{FF2B5EF4-FFF2-40B4-BE49-F238E27FC236}">
                    <a16:creationId xmlns:a16="http://schemas.microsoft.com/office/drawing/2014/main" id="{14A7D13A-3795-6EE5-4CCF-37E177C40473}"/>
                  </a:ext>
                </a:extLst>
              </p:cNvPr>
              <p:cNvGrpSpPr/>
              <p:nvPr/>
            </p:nvGrpSpPr>
            <p:grpSpPr>
              <a:xfrm>
                <a:off x="0" y="-1"/>
                <a:ext cx="6535831" cy="6858001"/>
                <a:chOff x="0" y="-1"/>
                <a:chExt cx="6535831" cy="6858001"/>
              </a:xfrm>
            </p:grpSpPr>
            <p:sp>
              <p:nvSpPr>
                <p:cNvPr id="27" name="Retângulo 26">
                  <a:extLst>
                    <a:ext uri="{FF2B5EF4-FFF2-40B4-BE49-F238E27FC236}">
                      <a16:creationId xmlns:a16="http://schemas.microsoft.com/office/drawing/2014/main" id="{376A840B-3CA7-5FD6-F14C-D4AC44BB0CA5}"/>
                    </a:ext>
                  </a:extLst>
                </p:cNvPr>
                <p:cNvSpPr>
                  <a:spLocks/>
                </p:cNvSpPr>
                <p:nvPr/>
              </p:nvSpPr>
              <p:spPr>
                <a:xfrm>
                  <a:off x="540234" y="-1"/>
                  <a:ext cx="5555765" cy="1672389"/>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8" name="Imagem 27" descr="Tela de computador com fundo preto&#10;&#10;Descrição gerada automaticamente">
                  <a:extLst>
                    <a:ext uri="{FF2B5EF4-FFF2-40B4-BE49-F238E27FC236}">
                      <a16:creationId xmlns:a16="http://schemas.microsoft.com/office/drawing/2014/main" id="{B9FC7EE5-D94A-55FD-0972-DAA97A60D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7927"/>
                  <a:ext cx="6535831" cy="4044045"/>
                </a:xfrm>
                <a:prstGeom prst="rect">
                  <a:avLst/>
                </a:prstGeom>
              </p:spPr>
            </p:pic>
            <p:sp>
              <p:nvSpPr>
                <p:cNvPr id="29" name="Retângulo 28">
                  <a:extLst>
                    <a:ext uri="{FF2B5EF4-FFF2-40B4-BE49-F238E27FC236}">
                      <a16:creationId xmlns:a16="http://schemas.microsoft.com/office/drawing/2014/main" id="{DF567BF9-934D-CB22-9E54-6DCE52CB1865}"/>
                    </a:ext>
                  </a:extLst>
                </p:cNvPr>
                <p:cNvSpPr>
                  <a:spLocks/>
                </p:cNvSpPr>
                <p:nvPr/>
              </p:nvSpPr>
              <p:spPr>
                <a:xfrm>
                  <a:off x="532014" y="5299969"/>
                  <a:ext cx="5563985" cy="1558031"/>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pic>
        <p:nvPicPr>
          <p:cNvPr id="3" name="Imagem 2" descr="Texto&#10;&#10;Descrição gerada automaticamente com confiança baixa">
            <a:extLst>
              <a:ext uri="{FF2B5EF4-FFF2-40B4-BE49-F238E27FC236}">
                <a16:creationId xmlns:a16="http://schemas.microsoft.com/office/drawing/2014/main" id="{A444AF6D-7232-22FC-3E68-4E8F7962C44E}"/>
              </a:ext>
            </a:extLst>
          </p:cNvPr>
          <p:cNvPicPr>
            <a:picLocks noChangeAspect="1"/>
          </p:cNvPicPr>
          <p:nvPr/>
        </p:nvPicPr>
        <p:blipFill>
          <a:blip r:embed="rId5">
            <a:alphaModFix amt="0"/>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3" name="Retângulo 12">
            <a:extLst>
              <a:ext uri="{FF2B5EF4-FFF2-40B4-BE49-F238E27FC236}">
                <a16:creationId xmlns:a16="http://schemas.microsoft.com/office/drawing/2014/main" id="{59AB2ED2-3B84-606B-C493-2A07614ADA8F}"/>
              </a:ext>
            </a:extLst>
          </p:cNvPr>
          <p:cNvSpPr/>
          <p:nvPr/>
        </p:nvSpPr>
        <p:spPr>
          <a:xfrm>
            <a:off x="-1144019" y="0"/>
            <a:ext cx="1144019"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Diagrama&#10;&#10;Descrição gerada automaticamente">
            <a:extLst>
              <a:ext uri="{FF2B5EF4-FFF2-40B4-BE49-F238E27FC236}">
                <a16:creationId xmlns:a16="http://schemas.microsoft.com/office/drawing/2014/main" id="{246DD424-E93C-DC17-1523-E4D0A2F9D7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2700586" y="1300452"/>
            <a:ext cx="7778411" cy="4724957"/>
          </a:xfrm>
          <a:custGeom>
            <a:avLst/>
            <a:gdLst>
              <a:gd name="connsiteX0" fmla="*/ 356939 w 5630060"/>
              <a:gd name="connsiteY0" fmla="*/ 0 h 3419952"/>
              <a:gd name="connsiteX1" fmla="*/ 5273120 w 5630060"/>
              <a:gd name="connsiteY1" fmla="*/ 0 h 3419952"/>
              <a:gd name="connsiteX2" fmla="*/ 5630060 w 5630060"/>
              <a:gd name="connsiteY2" fmla="*/ 356940 h 3419952"/>
              <a:gd name="connsiteX3" fmla="*/ 5630060 w 5630060"/>
              <a:gd name="connsiteY3" fmla="*/ 3063012 h 3419952"/>
              <a:gd name="connsiteX4" fmla="*/ 5273120 w 5630060"/>
              <a:gd name="connsiteY4" fmla="*/ 3419952 h 3419952"/>
              <a:gd name="connsiteX5" fmla="*/ 356939 w 5630060"/>
              <a:gd name="connsiteY5" fmla="*/ 3419952 h 3419952"/>
              <a:gd name="connsiteX6" fmla="*/ 7251 w 5630060"/>
              <a:gd name="connsiteY6" fmla="*/ 3134948 h 3419952"/>
              <a:gd name="connsiteX7" fmla="*/ 0 w 5630060"/>
              <a:gd name="connsiteY7" fmla="*/ 3063022 h 3419952"/>
              <a:gd name="connsiteX8" fmla="*/ 0 w 5630060"/>
              <a:gd name="connsiteY8" fmla="*/ 356930 h 3419952"/>
              <a:gd name="connsiteX9" fmla="*/ 7251 w 5630060"/>
              <a:gd name="connsiteY9" fmla="*/ 285004 h 3419952"/>
              <a:gd name="connsiteX10" fmla="*/ 356939 w 5630060"/>
              <a:gd name="connsiteY10" fmla="*/ 0 h 34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0060" h="3419952">
                <a:moveTo>
                  <a:pt x="356939" y="0"/>
                </a:moveTo>
                <a:lnTo>
                  <a:pt x="5273120" y="0"/>
                </a:lnTo>
                <a:cubicBezTo>
                  <a:pt x="5470253" y="0"/>
                  <a:pt x="5630060" y="159807"/>
                  <a:pt x="5630060" y="356940"/>
                </a:cubicBezTo>
                <a:lnTo>
                  <a:pt x="5630060" y="3063012"/>
                </a:lnTo>
                <a:cubicBezTo>
                  <a:pt x="5630060" y="3260145"/>
                  <a:pt x="5470253" y="3419952"/>
                  <a:pt x="5273120" y="3419952"/>
                </a:cubicBezTo>
                <a:lnTo>
                  <a:pt x="356939" y="3419952"/>
                </a:lnTo>
                <a:cubicBezTo>
                  <a:pt x="184448" y="3419952"/>
                  <a:pt x="40534" y="3297600"/>
                  <a:pt x="7251" y="3134948"/>
                </a:cubicBezTo>
                <a:lnTo>
                  <a:pt x="0" y="3063022"/>
                </a:lnTo>
                <a:lnTo>
                  <a:pt x="0" y="356930"/>
                </a:lnTo>
                <a:lnTo>
                  <a:pt x="7251" y="285004"/>
                </a:lnTo>
                <a:cubicBezTo>
                  <a:pt x="40534" y="122352"/>
                  <a:pt x="184448" y="0"/>
                  <a:pt x="356939" y="0"/>
                </a:cubicBezTo>
                <a:close/>
              </a:path>
            </a:pathLst>
          </a:custGeom>
        </p:spPr>
      </p:pic>
    </p:spTree>
    <p:extLst>
      <p:ext uri="{BB962C8B-B14F-4D97-AF65-F5344CB8AC3E}">
        <p14:creationId xmlns:p14="http://schemas.microsoft.com/office/powerpoint/2010/main" val="1767215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2.08333E-6 1.85185E-6 L 2.08333E-6 -1.9456 " pathEditMode="relative" rAng="0" ptsTypes="AA">
                                      <p:cBhvr>
                                        <p:cTn id="10" dur="5000" fill="hold"/>
                                        <p:tgtEl>
                                          <p:spTgt spid="5"/>
                                        </p:tgtEl>
                                        <p:attrNameLst>
                                          <p:attrName>ppt_x</p:attrName>
                                          <p:attrName>ppt_y</p:attrName>
                                        </p:attrNameLst>
                                      </p:cBhvr>
                                      <p:rCtr x="0" y="-97292"/>
                                    </p:animMotion>
                                  </p:childTnLst>
                                </p:cTn>
                              </p:par>
                            </p:childTnLst>
                          </p:cTn>
                        </p:par>
                        <p:par>
                          <p:cTn id="11" fill="hold">
                            <p:stCondLst>
                              <p:cond delay="5500"/>
                            </p:stCondLst>
                            <p:childTnLst>
                              <p:par>
                                <p:cTn id="12" presetID="42" presetClass="path" presetSubtype="0" accel="50000" decel="50000" fill="hold" nodeType="afterEffect">
                                  <p:stCondLst>
                                    <p:cond delay="0"/>
                                  </p:stCondLst>
                                  <p:childTnLst>
                                    <p:animMotion origin="layout" path="M 2.08333E-6 -1.9456 L 2.08333E-6 1.85185E-6 " pathEditMode="relative" rAng="0" ptsTypes="AA">
                                      <p:cBhvr>
                                        <p:cTn id="13" dur="5000" fill="hold"/>
                                        <p:tgtEl>
                                          <p:spTgt spid="5"/>
                                        </p:tgtEl>
                                        <p:attrNameLst>
                                          <p:attrName>ppt_x</p:attrName>
                                          <p:attrName>ppt_y</p:attrName>
                                        </p:attrNameLst>
                                      </p:cBhvr>
                                      <p:rCtr x="0" y="9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715677"/>
            <a:ext cx="6256420" cy="584775"/>
          </a:xfrm>
          <a:prstGeom prst="rect">
            <a:avLst/>
          </a:prstGeom>
          <a:noFill/>
        </p:spPr>
        <p:txBody>
          <a:bodyPr wrap="square">
            <a:spAutoFit/>
          </a:bodyPr>
          <a:lstStyle/>
          <a:p>
            <a:pPr algn="ctr"/>
            <a:r>
              <a:rPr lang="pt-BR" sz="3200">
                <a:solidFill>
                  <a:srgbClr val="01161E"/>
                </a:solidFill>
                <a:latin typeface="Franklin Gothic Heavy" panose="020B0903020102020204" pitchFamily="34" charset="0"/>
              </a:rPr>
              <a:t>MAPA DO SITE</a:t>
            </a: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pic>
        <p:nvPicPr>
          <p:cNvPr id="4" name="Picture 3" descr="A diagram of a company&#10;&#10;Description automatically generated">
            <a:extLst>
              <a:ext uri="{FF2B5EF4-FFF2-40B4-BE49-F238E27FC236}">
                <a16:creationId xmlns:a16="http://schemas.microsoft.com/office/drawing/2014/main" id="{53507D13-0517-3272-30D2-799E5E56DEC2}"/>
              </a:ext>
            </a:extLst>
          </p:cNvPr>
          <p:cNvPicPr>
            <a:picLocks noChangeAspect="1"/>
          </p:cNvPicPr>
          <p:nvPr/>
        </p:nvPicPr>
        <p:blipFill rotWithShape="1">
          <a:blip r:embed="rId4"/>
          <a:srcRect t="3935" r="2568" b="2"/>
          <a:stretch/>
        </p:blipFill>
        <p:spPr>
          <a:xfrm>
            <a:off x="2766646" y="1491929"/>
            <a:ext cx="6670438" cy="4870269"/>
          </a:xfrm>
          <a:prstGeom prst="rect">
            <a:avLst/>
          </a:prstGeom>
        </p:spPr>
      </p:pic>
      <p:sp>
        <p:nvSpPr>
          <p:cNvPr id="6" name="TextBox 5">
            <a:extLst>
              <a:ext uri="{FF2B5EF4-FFF2-40B4-BE49-F238E27FC236}">
                <a16:creationId xmlns:a16="http://schemas.microsoft.com/office/drawing/2014/main" id="{597D114B-847D-E261-98FE-358841AFC24E}"/>
              </a:ext>
            </a:extLst>
          </p:cNvPr>
          <p:cNvSpPr txBox="1"/>
          <p:nvPr/>
        </p:nvSpPr>
        <p:spPr>
          <a:xfrm>
            <a:off x="13645661" y="145366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41584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anchor="ctr">
            <a:spAutoFit/>
          </a:bodyPr>
          <a:lstStyle/>
          <a:p>
            <a:pPr algn="ctr"/>
            <a:r>
              <a:rPr lang="pt-BR" sz="3600">
                <a:solidFill>
                  <a:srgbClr val="01161E"/>
                </a:solidFill>
                <a:latin typeface="Franklin Gothic Heavy" panose="020B0903020102020204" pitchFamily="34" charset="0"/>
              </a:rPr>
              <a:t>APRESENTAÇÃO DO SITE</a:t>
            </a: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Tree>
    <p:extLst>
      <p:ext uri="{BB962C8B-B14F-4D97-AF65-F5344CB8AC3E}">
        <p14:creationId xmlns:p14="http://schemas.microsoft.com/office/powerpoint/2010/main" val="2443835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lIns="91440" tIns="45720" rIns="91440" bIns="45720" anchor="ctr">
            <a:spAutoFit/>
          </a:bodyPr>
          <a:lstStyle/>
          <a:p>
            <a:pPr algn="ctr"/>
            <a:r>
              <a:rPr lang="pt-BR" sz="3600" dirty="0">
                <a:solidFill>
                  <a:srgbClr val="01161E"/>
                </a:solidFill>
                <a:latin typeface="Franklin Gothic Heavy"/>
              </a:rPr>
              <a:t>CUSTOS</a:t>
            </a:r>
            <a:endParaRPr lang="pt-BR" sz="3600" dirty="0">
              <a:solidFill>
                <a:srgbClr val="01161E"/>
              </a:solidFill>
              <a:latin typeface="Franklin Gothic Heavy" panose="020B0903020102020204" pitchFamily="34" charset="0"/>
            </a:endParaRP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Tree>
    <p:extLst>
      <p:ext uri="{BB962C8B-B14F-4D97-AF65-F5344CB8AC3E}">
        <p14:creationId xmlns:p14="http://schemas.microsoft.com/office/powerpoint/2010/main" val="1116946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lIns="91440" tIns="45720" rIns="91440" bIns="45720" anchor="ctr">
            <a:spAutoFit/>
          </a:bodyPr>
          <a:lstStyle/>
          <a:p>
            <a:pPr algn="ctr"/>
            <a:endParaRPr lang="pt-BR" sz="3600" dirty="0">
              <a:solidFill>
                <a:srgbClr val="01161E"/>
              </a:solidFill>
              <a:latin typeface="Franklin Gothic Heavy" panose="020B0903020102020204" pitchFamily="34" charset="0"/>
            </a:endParaRP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pic>
        <p:nvPicPr>
          <p:cNvPr id="3" name="Picture 2" descr="A black and white table with white text&#10;&#10;Description automatically generated">
            <a:extLst>
              <a:ext uri="{FF2B5EF4-FFF2-40B4-BE49-F238E27FC236}">
                <a16:creationId xmlns:a16="http://schemas.microsoft.com/office/drawing/2014/main" id="{9AC8D7AE-DA4D-20C7-8C19-4A1959615E54}"/>
              </a:ext>
            </a:extLst>
          </p:cNvPr>
          <p:cNvPicPr>
            <a:picLocks noChangeAspect="1"/>
          </p:cNvPicPr>
          <p:nvPr/>
        </p:nvPicPr>
        <p:blipFill>
          <a:blip r:embed="rId4"/>
          <a:stretch>
            <a:fillRect/>
          </a:stretch>
        </p:blipFill>
        <p:spPr>
          <a:xfrm>
            <a:off x="1094875" y="1156277"/>
            <a:ext cx="9591172" cy="4535417"/>
          </a:xfrm>
          <a:prstGeom prst="rect">
            <a:avLst/>
          </a:prstGeom>
        </p:spPr>
      </p:pic>
      <p:sp>
        <p:nvSpPr>
          <p:cNvPr id="6" name="CaixaDeTexto 9">
            <a:extLst>
              <a:ext uri="{FF2B5EF4-FFF2-40B4-BE49-F238E27FC236}">
                <a16:creationId xmlns:a16="http://schemas.microsoft.com/office/drawing/2014/main" id="{A3E57FB9-AFCA-50E9-2687-D5C3895BCE96}"/>
              </a:ext>
            </a:extLst>
          </p:cNvPr>
          <p:cNvSpPr txBox="1"/>
          <p:nvPr/>
        </p:nvSpPr>
        <p:spPr>
          <a:xfrm>
            <a:off x="1524238" y="500997"/>
            <a:ext cx="8744164" cy="646331"/>
          </a:xfrm>
          <a:prstGeom prst="rect">
            <a:avLst/>
          </a:prstGeom>
          <a:noFill/>
        </p:spPr>
        <p:txBody>
          <a:bodyPr wrap="square" lIns="91440" tIns="45720" rIns="91440" bIns="45720" anchor="ctr">
            <a:spAutoFit/>
          </a:bodyPr>
          <a:lstStyle/>
          <a:p>
            <a:pPr algn="ctr"/>
            <a:r>
              <a:rPr lang="pt-BR" sz="3600" dirty="0">
                <a:solidFill>
                  <a:srgbClr val="01161E"/>
                </a:solidFill>
                <a:latin typeface="Franklin Gothic Heavy"/>
              </a:rPr>
              <a:t>MÃO DE OBRA</a:t>
            </a:r>
            <a:endParaRPr lang="pt-BR" sz="3600" dirty="0">
              <a:solidFill>
                <a:srgbClr val="01161E"/>
              </a:solidFill>
              <a:latin typeface="Franklin Gothic Heavy" panose="020B0903020102020204" pitchFamily="34" charset="0"/>
            </a:endParaRPr>
          </a:p>
        </p:txBody>
      </p:sp>
    </p:spTree>
    <p:extLst>
      <p:ext uri="{BB962C8B-B14F-4D97-AF65-F5344CB8AC3E}">
        <p14:creationId xmlns:p14="http://schemas.microsoft.com/office/powerpoint/2010/main" val="30004790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lIns="91440" tIns="45720" rIns="91440" bIns="45720" anchor="ctr">
            <a:spAutoFit/>
          </a:bodyPr>
          <a:lstStyle/>
          <a:p>
            <a:pPr algn="ctr"/>
            <a:endParaRPr lang="pt-BR" sz="3600" dirty="0">
              <a:solidFill>
                <a:srgbClr val="01161E"/>
              </a:solidFill>
              <a:latin typeface="Franklin Gothic Heavy" panose="020B0903020102020204" pitchFamily="34" charset="0"/>
            </a:endParaRP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
        <p:nvSpPr>
          <p:cNvPr id="6" name="CaixaDeTexto 9">
            <a:extLst>
              <a:ext uri="{FF2B5EF4-FFF2-40B4-BE49-F238E27FC236}">
                <a16:creationId xmlns:a16="http://schemas.microsoft.com/office/drawing/2014/main" id="{A3E57FB9-AFCA-50E9-2687-D5C3895BCE96}"/>
              </a:ext>
            </a:extLst>
          </p:cNvPr>
          <p:cNvSpPr txBox="1"/>
          <p:nvPr/>
        </p:nvSpPr>
        <p:spPr>
          <a:xfrm>
            <a:off x="1524238" y="500997"/>
            <a:ext cx="8744164" cy="646331"/>
          </a:xfrm>
          <a:prstGeom prst="rect">
            <a:avLst/>
          </a:prstGeom>
          <a:noFill/>
        </p:spPr>
        <p:txBody>
          <a:bodyPr wrap="square" lIns="91440" tIns="45720" rIns="91440" bIns="45720" anchor="ctr">
            <a:spAutoFit/>
          </a:bodyPr>
          <a:lstStyle/>
          <a:p>
            <a:pPr algn="ctr"/>
            <a:r>
              <a:rPr lang="pt-BR" sz="3600" dirty="0">
                <a:solidFill>
                  <a:srgbClr val="01161E"/>
                </a:solidFill>
                <a:latin typeface="Franklin Gothic Heavy"/>
              </a:rPr>
              <a:t>LICENÇAS</a:t>
            </a:r>
            <a:endParaRPr lang="pt-BR" sz="3600" dirty="0">
              <a:solidFill>
                <a:srgbClr val="01161E"/>
              </a:solidFill>
              <a:latin typeface="Franklin Gothic Heavy" panose="020B0903020102020204" pitchFamily="34" charset="0"/>
            </a:endParaRPr>
          </a:p>
        </p:txBody>
      </p:sp>
      <p:pic>
        <p:nvPicPr>
          <p:cNvPr id="4" name="Picture 3" descr="A black and white table with white text&#10;&#10;Description automatically generated">
            <a:extLst>
              <a:ext uri="{FF2B5EF4-FFF2-40B4-BE49-F238E27FC236}">
                <a16:creationId xmlns:a16="http://schemas.microsoft.com/office/drawing/2014/main" id="{34B87CAC-DA90-2A03-96AC-CEBA8BB45CA7}"/>
              </a:ext>
            </a:extLst>
          </p:cNvPr>
          <p:cNvPicPr>
            <a:picLocks noChangeAspect="1"/>
          </p:cNvPicPr>
          <p:nvPr/>
        </p:nvPicPr>
        <p:blipFill>
          <a:blip r:embed="rId4"/>
          <a:stretch>
            <a:fillRect/>
          </a:stretch>
        </p:blipFill>
        <p:spPr>
          <a:xfrm>
            <a:off x="1064795" y="1036196"/>
            <a:ext cx="9661357" cy="4785609"/>
          </a:xfrm>
          <a:prstGeom prst="rect">
            <a:avLst/>
          </a:prstGeom>
        </p:spPr>
      </p:pic>
    </p:spTree>
    <p:extLst>
      <p:ext uri="{BB962C8B-B14F-4D97-AF65-F5344CB8AC3E}">
        <p14:creationId xmlns:p14="http://schemas.microsoft.com/office/powerpoint/2010/main" val="1081924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8" descr="Desenho de um homem&#10;&#10;Descrição gerada automaticamente com confiança média">
            <a:extLst>
              <a:ext uri="{FF2B5EF4-FFF2-40B4-BE49-F238E27FC236}">
                <a16:creationId xmlns:a16="http://schemas.microsoft.com/office/drawing/2014/main" id="{9AC16E8A-473C-3744-18C9-293B6A576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8779" y="3731915"/>
            <a:ext cx="1641600" cy="1641600"/>
          </a:xfrm>
          <a:prstGeom prst="rect">
            <a:avLst/>
          </a:prstGeom>
        </p:spPr>
      </p:pic>
      <p:sp>
        <p:nvSpPr>
          <p:cNvPr id="5" name="Retângulo 4">
            <a:extLst>
              <a:ext uri="{FF2B5EF4-FFF2-40B4-BE49-F238E27FC236}">
                <a16:creationId xmlns:a16="http://schemas.microsoft.com/office/drawing/2014/main" id="{1E515545-BA09-F614-00CF-4FFA3025D60D}"/>
              </a:ext>
            </a:extLst>
          </p:cNvPr>
          <p:cNvSpPr/>
          <p:nvPr/>
        </p:nvSpPr>
        <p:spPr>
          <a:xfrm>
            <a:off x="-1" y="0"/>
            <a:ext cx="609600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C0924E23-BDBE-BD09-A2C1-180FD1291AF5}"/>
              </a:ext>
            </a:extLst>
          </p:cNvPr>
          <p:cNvSpPr/>
          <p:nvPr/>
        </p:nvSpPr>
        <p:spPr>
          <a:xfrm>
            <a:off x="12202282" y="0"/>
            <a:ext cx="79528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9766C5F1-B87D-4557-A0EB-7981D9DB420F}"/>
              </a:ext>
            </a:extLst>
          </p:cNvPr>
          <p:cNvSpPr/>
          <p:nvPr/>
        </p:nvSpPr>
        <p:spPr>
          <a:xfrm>
            <a:off x="469002" y="5229471"/>
            <a:ext cx="2817439" cy="369332"/>
          </a:xfrm>
          <a:prstGeom prst="rect">
            <a:avLst/>
          </a:prstGeom>
        </p:spPr>
        <p:txBody>
          <a:bodyPr wrap="none">
            <a:spAutoFit/>
          </a:bodyPr>
          <a:lstStyle/>
          <a:p>
            <a:pPr algn="ctr"/>
            <a:r>
              <a:rPr lang="pt-BR">
                <a:solidFill>
                  <a:schemeClr val="bg1"/>
                </a:solidFill>
                <a:latin typeface="Franklin Gothic Demi Cond" panose="020B0706030402020204" pitchFamily="34" charset="0"/>
              </a:rPr>
              <a:t>Fernanda Ribeiro Lins de Lima</a:t>
            </a:r>
          </a:p>
        </p:txBody>
      </p:sp>
      <p:pic>
        <p:nvPicPr>
          <p:cNvPr id="30" name="Imagem 29">
            <a:extLst>
              <a:ext uri="{FF2B5EF4-FFF2-40B4-BE49-F238E27FC236}">
                <a16:creationId xmlns:a16="http://schemas.microsoft.com/office/drawing/2014/main" id="{E0452BA6-3C89-458B-9D47-5290AC637E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56" b="90741" l="9444" r="90463">
                        <a14:foregroundMark x1="38333" y1="14815" x2="43704" y2="8426"/>
                        <a14:foregroundMark x1="43704" y1="8426" x2="53796" y2="7407"/>
                        <a14:foregroundMark x1="53796" y1="7407" x2="66944" y2="12315"/>
                        <a14:foregroundMark x1="46019" y1="8056" x2="53148" y2="3056"/>
                        <a14:foregroundMark x1="53148" y1="3056" x2="58148" y2="7963"/>
                        <a14:foregroundMark x1="58148" y1="7963" x2="58241" y2="8426"/>
                        <a14:foregroundMark x1="48519" y1="90833" x2="48519" y2="90833"/>
                        <a14:foregroundMark x1="9537" y1="48889" x2="9537" y2="48889"/>
                        <a14:foregroundMark x1="90463" y1="52222" x2="90463" y2="52222"/>
                      </a14:backgroundRemoval>
                    </a14:imgEffect>
                  </a14:imgLayer>
                </a14:imgProps>
              </a:ext>
              <a:ext uri="{28A0092B-C50C-407E-A947-70E740481C1C}">
                <a14:useLocalDpi xmlns:a14="http://schemas.microsoft.com/office/drawing/2010/main" val="0"/>
              </a:ext>
            </a:extLst>
          </a:blip>
          <a:stretch>
            <a:fillRect/>
          </a:stretch>
        </p:blipFill>
        <p:spPr>
          <a:xfrm>
            <a:off x="4255752" y="3745430"/>
            <a:ext cx="1641600" cy="1641600"/>
          </a:xfrm>
          <a:prstGeom prst="rect">
            <a:avLst/>
          </a:prstGeom>
        </p:spPr>
      </p:pic>
      <p:sp>
        <p:nvSpPr>
          <p:cNvPr id="17" name="Retângulo 16">
            <a:extLst>
              <a:ext uri="{FF2B5EF4-FFF2-40B4-BE49-F238E27FC236}">
                <a16:creationId xmlns:a16="http://schemas.microsoft.com/office/drawing/2014/main" id="{9826F001-DFD5-4D2A-A2FA-74B43411A5B7}"/>
              </a:ext>
            </a:extLst>
          </p:cNvPr>
          <p:cNvSpPr/>
          <p:nvPr/>
        </p:nvSpPr>
        <p:spPr>
          <a:xfrm>
            <a:off x="328289" y="5462670"/>
            <a:ext cx="3098862"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Infraestrutura + Documentação do Projeto </a:t>
            </a:r>
          </a:p>
        </p:txBody>
      </p:sp>
      <p:sp>
        <p:nvSpPr>
          <p:cNvPr id="19" name="Retângulo 18">
            <a:extLst>
              <a:ext uri="{FF2B5EF4-FFF2-40B4-BE49-F238E27FC236}">
                <a16:creationId xmlns:a16="http://schemas.microsoft.com/office/drawing/2014/main" id="{9AA08A23-2FD4-4199-97E9-71C32D799CB0}"/>
              </a:ext>
            </a:extLst>
          </p:cNvPr>
          <p:cNvSpPr/>
          <p:nvPr/>
        </p:nvSpPr>
        <p:spPr>
          <a:xfrm>
            <a:off x="3933023" y="5229471"/>
            <a:ext cx="2281650" cy="369332"/>
          </a:xfrm>
          <a:prstGeom prst="rect">
            <a:avLst/>
          </a:prstGeom>
        </p:spPr>
        <p:txBody>
          <a:bodyPr wrap="none">
            <a:spAutoFit/>
          </a:bodyPr>
          <a:lstStyle/>
          <a:p>
            <a:pPr algn="ctr"/>
            <a:r>
              <a:rPr lang="pt-BR">
                <a:solidFill>
                  <a:schemeClr val="bg1"/>
                </a:solidFill>
                <a:latin typeface="Franklin Gothic Demi Cond" panose="020B0706030402020204" pitchFamily="34" charset="0"/>
              </a:rPr>
              <a:t>Heitor </a:t>
            </a:r>
            <a:r>
              <a:rPr lang="pt-BR" err="1">
                <a:solidFill>
                  <a:schemeClr val="bg1"/>
                </a:solidFill>
                <a:latin typeface="Franklin Gothic Demi Cond" panose="020B0706030402020204" pitchFamily="34" charset="0"/>
              </a:rPr>
              <a:t>Requena</a:t>
            </a:r>
            <a:r>
              <a:rPr lang="pt-BR">
                <a:solidFill>
                  <a:schemeClr val="bg1"/>
                </a:solidFill>
                <a:latin typeface="Franklin Gothic Demi Cond" panose="020B0706030402020204" pitchFamily="34" charset="0"/>
              </a:rPr>
              <a:t> Ferreira</a:t>
            </a:r>
          </a:p>
        </p:txBody>
      </p:sp>
      <p:sp>
        <p:nvSpPr>
          <p:cNvPr id="20" name="Retângulo 19">
            <a:extLst>
              <a:ext uri="{FF2B5EF4-FFF2-40B4-BE49-F238E27FC236}">
                <a16:creationId xmlns:a16="http://schemas.microsoft.com/office/drawing/2014/main" id="{1B8647B4-BF1A-42A2-8414-35E35E1DA837}"/>
              </a:ext>
            </a:extLst>
          </p:cNvPr>
          <p:cNvSpPr/>
          <p:nvPr/>
        </p:nvSpPr>
        <p:spPr>
          <a:xfrm>
            <a:off x="4477299" y="5462670"/>
            <a:ext cx="1193084"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Web </a:t>
            </a:r>
            <a:r>
              <a:rPr lang="pt-BR" sz="1400" err="1">
                <a:solidFill>
                  <a:schemeClr val="bg1"/>
                </a:solidFill>
                <a:latin typeface="Franklin Gothic Demi Cond" panose="020B0706030402020204" pitchFamily="34" charset="0"/>
              </a:rPr>
              <a:t>Developer</a:t>
            </a:r>
            <a:endParaRPr lang="pt-BR" sz="1400">
              <a:solidFill>
                <a:schemeClr val="bg1"/>
              </a:solidFill>
              <a:latin typeface="Franklin Gothic Demi Cond" panose="020B0706030402020204" pitchFamily="34" charset="0"/>
            </a:endParaRPr>
          </a:p>
        </p:txBody>
      </p:sp>
      <p:sp>
        <p:nvSpPr>
          <p:cNvPr id="25" name="Retângulo 24">
            <a:extLst>
              <a:ext uri="{FF2B5EF4-FFF2-40B4-BE49-F238E27FC236}">
                <a16:creationId xmlns:a16="http://schemas.microsoft.com/office/drawing/2014/main" id="{90631FA4-8C7B-467E-8A29-E6B4824FA218}"/>
              </a:ext>
            </a:extLst>
          </p:cNvPr>
          <p:cNvSpPr/>
          <p:nvPr/>
        </p:nvSpPr>
        <p:spPr>
          <a:xfrm>
            <a:off x="9675484" y="5229471"/>
            <a:ext cx="2188228" cy="369332"/>
          </a:xfrm>
          <a:prstGeom prst="rect">
            <a:avLst/>
          </a:prstGeom>
        </p:spPr>
        <p:txBody>
          <a:bodyPr wrap="none">
            <a:spAutoFit/>
          </a:bodyPr>
          <a:lstStyle/>
          <a:p>
            <a:pPr algn="ctr"/>
            <a:r>
              <a:rPr lang="pt-BR">
                <a:solidFill>
                  <a:schemeClr val="bg1"/>
                </a:solidFill>
                <a:latin typeface="Franklin Gothic Demi Cond" panose="020B0706030402020204" pitchFamily="34" charset="0"/>
              </a:rPr>
              <a:t>João Vítor Santos Alves</a:t>
            </a:r>
          </a:p>
        </p:txBody>
      </p:sp>
      <p:sp>
        <p:nvSpPr>
          <p:cNvPr id="26" name="Retângulo 25">
            <a:extLst>
              <a:ext uri="{FF2B5EF4-FFF2-40B4-BE49-F238E27FC236}">
                <a16:creationId xmlns:a16="http://schemas.microsoft.com/office/drawing/2014/main" id="{0EC3A6C4-6685-4C1F-89E8-74984369F278}"/>
              </a:ext>
            </a:extLst>
          </p:cNvPr>
          <p:cNvSpPr/>
          <p:nvPr/>
        </p:nvSpPr>
        <p:spPr>
          <a:xfrm>
            <a:off x="10270117" y="5462670"/>
            <a:ext cx="998928"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Web Master</a:t>
            </a:r>
          </a:p>
        </p:txBody>
      </p:sp>
      <p:pic>
        <p:nvPicPr>
          <p:cNvPr id="33" name="Imagem 32">
            <a:extLst>
              <a:ext uri="{FF2B5EF4-FFF2-40B4-BE49-F238E27FC236}">
                <a16:creationId xmlns:a16="http://schemas.microsoft.com/office/drawing/2014/main" id="{BFD3A531-508F-40E2-9526-FC6352AF4E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278" b="90463" l="9815" r="90741">
                        <a14:foregroundMark x1="52778" y1="5278" x2="52778" y2="5278"/>
                        <a14:foregroundMark x1="9907" y1="49815" x2="9907" y2="49815"/>
                        <a14:foregroundMark x1="90741" y1="52130" x2="90741" y2="52130"/>
                        <a14:foregroundMark x1="51759" y1="90463" x2="51759" y2="90463"/>
                      </a14:backgroundRemoval>
                    </a14:imgEffect>
                  </a14:imgLayer>
                </a14:imgProps>
              </a:ext>
              <a:ext uri="{28A0092B-C50C-407E-A947-70E740481C1C}">
                <a14:useLocalDpi xmlns:a14="http://schemas.microsoft.com/office/drawing/2010/main" val="0"/>
              </a:ext>
            </a:extLst>
          </a:blip>
          <a:stretch>
            <a:fillRect/>
          </a:stretch>
        </p:blipFill>
        <p:spPr>
          <a:xfrm>
            <a:off x="1056919" y="3746869"/>
            <a:ext cx="1641600" cy="1641600"/>
          </a:xfrm>
          <a:prstGeom prst="rect">
            <a:avLst/>
          </a:prstGeom>
        </p:spPr>
      </p:pic>
      <p:sp>
        <p:nvSpPr>
          <p:cNvPr id="28" name="Retângulo 27">
            <a:extLst>
              <a:ext uri="{FF2B5EF4-FFF2-40B4-BE49-F238E27FC236}">
                <a16:creationId xmlns:a16="http://schemas.microsoft.com/office/drawing/2014/main" id="{B9FF4122-7B0D-47C3-B4FE-B48C41D9B1CA}"/>
              </a:ext>
            </a:extLst>
          </p:cNvPr>
          <p:cNvSpPr/>
          <p:nvPr/>
        </p:nvSpPr>
        <p:spPr>
          <a:xfrm>
            <a:off x="6720545" y="5229471"/>
            <a:ext cx="2449068" cy="369332"/>
          </a:xfrm>
          <a:prstGeom prst="rect">
            <a:avLst/>
          </a:prstGeom>
        </p:spPr>
        <p:txBody>
          <a:bodyPr wrap="none">
            <a:spAutoFit/>
          </a:bodyPr>
          <a:lstStyle/>
          <a:p>
            <a:pPr algn="ctr"/>
            <a:r>
              <a:rPr lang="pt-BR">
                <a:solidFill>
                  <a:schemeClr val="bg1"/>
                </a:solidFill>
                <a:latin typeface="Franklin Gothic Demi Cond" panose="020B0706030402020204" pitchFamily="34" charset="0"/>
              </a:rPr>
              <a:t>Matheus Cerqueira Motta</a:t>
            </a:r>
          </a:p>
        </p:txBody>
      </p:sp>
      <p:sp>
        <p:nvSpPr>
          <p:cNvPr id="29" name="Retângulo 28">
            <a:extLst>
              <a:ext uri="{FF2B5EF4-FFF2-40B4-BE49-F238E27FC236}">
                <a16:creationId xmlns:a16="http://schemas.microsoft.com/office/drawing/2014/main" id="{B1AF7614-A2D8-4012-BBF1-73F8AF7D5D83}"/>
              </a:ext>
            </a:extLst>
          </p:cNvPr>
          <p:cNvSpPr/>
          <p:nvPr/>
        </p:nvSpPr>
        <p:spPr>
          <a:xfrm>
            <a:off x="7348515" y="5462670"/>
            <a:ext cx="1193084"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Web </a:t>
            </a:r>
            <a:r>
              <a:rPr lang="pt-BR" sz="1400" err="1">
                <a:solidFill>
                  <a:schemeClr val="bg1"/>
                </a:solidFill>
                <a:latin typeface="Franklin Gothic Demi Cond" panose="020B0706030402020204" pitchFamily="34" charset="0"/>
              </a:rPr>
              <a:t>Developer</a:t>
            </a:r>
            <a:endParaRPr lang="pt-BR" sz="1400">
              <a:solidFill>
                <a:schemeClr val="bg1"/>
              </a:solidFill>
              <a:latin typeface="Franklin Gothic Demi Cond" panose="020B0706030402020204" pitchFamily="34" charset="0"/>
            </a:endParaRPr>
          </a:p>
        </p:txBody>
      </p:sp>
      <p:pic>
        <p:nvPicPr>
          <p:cNvPr id="7" name="Imagem 6" descr="Teams&#10;&#10;Descrição gerada automaticamente">
            <a:extLst>
              <a:ext uri="{FF2B5EF4-FFF2-40B4-BE49-F238E27FC236}">
                <a16:creationId xmlns:a16="http://schemas.microsoft.com/office/drawing/2014/main" id="{C1E7C90D-6C4A-31C2-0B3E-ABB201D2DDC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352" b="90741" l="8889" r="90463">
                        <a14:foregroundMark x1="42037" y1="10370" x2="51944" y2="9444"/>
                        <a14:foregroundMark x1="51944" y1="9444" x2="54352" y2="11111"/>
                        <a14:foregroundMark x1="8889" y1="50185" x2="8889" y2="50185"/>
                        <a14:foregroundMark x1="50926" y1="90833" x2="50926" y2="90833"/>
                        <a14:foregroundMark x1="90463" y1="51389" x2="90463" y2="51389"/>
                      </a14:backgroundRemoval>
                    </a14:imgEffect>
                  </a14:imgLayer>
                </a14:imgProps>
              </a:ext>
              <a:ext uri="{28A0092B-C50C-407E-A947-70E740481C1C}">
                <a14:useLocalDpi xmlns:a14="http://schemas.microsoft.com/office/drawing/2010/main" val="0"/>
              </a:ext>
            </a:extLst>
          </a:blip>
          <a:stretch>
            <a:fillRect/>
          </a:stretch>
        </p:blipFill>
        <p:spPr>
          <a:xfrm>
            <a:off x="1672512" y="929405"/>
            <a:ext cx="1642775" cy="1642775"/>
          </a:xfrm>
          <a:prstGeom prst="rect">
            <a:avLst/>
          </a:prstGeom>
        </p:spPr>
      </p:pic>
      <p:sp>
        <p:nvSpPr>
          <p:cNvPr id="6" name="Retângulo 5">
            <a:extLst>
              <a:ext uri="{FF2B5EF4-FFF2-40B4-BE49-F238E27FC236}">
                <a16:creationId xmlns:a16="http://schemas.microsoft.com/office/drawing/2014/main" id="{0F2DE131-0780-466A-8B02-8CDB9D390933}"/>
              </a:ext>
            </a:extLst>
          </p:cNvPr>
          <p:cNvSpPr/>
          <p:nvPr/>
        </p:nvSpPr>
        <p:spPr>
          <a:xfrm>
            <a:off x="1221758" y="2414034"/>
            <a:ext cx="2544286" cy="369332"/>
          </a:xfrm>
          <a:prstGeom prst="rect">
            <a:avLst/>
          </a:prstGeom>
        </p:spPr>
        <p:txBody>
          <a:bodyPr wrap="none">
            <a:spAutoFit/>
          </a:bodyPr>
          <a:lstStyle/>
          <a:p>
            <a:r>
              <a:rPr lang="pt-BR">
                <a:solidFill>
                  <a:schemeClr val="bg1"/>
                </a:solidFill>
                <a:latin typeface="Franklin Gothic Demi Cond" panose="020B0706030402020204" pitchFamily="34" charset="0"/>
              </a:rPr>
              <a:t>Davidson de Lima Vitoriano</a:t>
            </a:r>
          </a:p>
        </p:txBody>
      </p:sp>
      <p:sp>
        <p:nvSpPr>
          <p:cNvPr id="9" name="Retângulo 8">
            <a:extLst>
              <a:ext uri="{FF2B5EF4-FFF2-40B4-BE49-F238E27FC236}">
                <a16:creationId xmlns:a16="http://schemas.microsoft.com/office/drawing/2014/main" id="{4375C50D-475F-4A2A-99A6-647F5BE170B6}"/>
              </a:ext>
            </a:extLst>
          </p:cNvPr>
          <p:cNvSpPr/>
          <p:nvPr/>
        </p:nvSpPr>
        <p:spPr>
          <a:xfrm>
            <a:off x="1322233" y="2647233"/>
            <a:ext cx="2343335"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Infraestrutura + Web </a:t>
            </a:r>
            <a:r>
              <a:rPr lang="pt-BR" sz="1400" err="1">
                <a:solidFill>
                  <a:schemeClr val="bg1"/>
                </a:solidFill>
                <a:latin typeface="Franklin Gothic Demi Cond" panose="020B0706030402020204" pitchFamily="34" charset="0"/>
              </a:rPr>
              <a:t>Developer</a:t>
            </a:r>
            <a:r>
              <a:rPr lang="pt-BR" sz="1400">
                <a:solidFill>
                  <a:schemeClr val="bg1"/>
                </a:solidFill>
                <a:latin typeface="Franklin Gothic Demi Cond" panose="020B0706030402020204" pitchFamily="34" charset="0"/>
              </a:rPr>
              <a:t> </a:t>
            </a:r>
          </a:p>
        </p:txBody>
      </p:sp>
      <p:sp>
        <p:nvSpPr>
          <p:cNvPr id="22" name="Retângulo 21">
            <a:extLst>
              <a:ext uri="{FF2B5EF4-FFF2-40B4-BE49-F238E27FC236}">
                <a16:creationId xmlns:a16="http://schemas.microsoft.com/office/drawing/2014/main" id="{01A69CE6-D9C6-4282-BC30-9F733E8E643E}"/>
              </a:ext>
            </a:extLst>
          </p:cNvPr>
          <p:cNvSpPr/>
          <p:nvPr/>
        </p:nvSpPr>
        <p:spPr>
          <a:xfrm>
            <a:off x="4332472" y="2414034"/>
            <a:ext cx="2955617" cy="369332"/>
          </a:xfrm>
          <a:prstGeom prst="rect">
            <a:avLst/>
          </a:prstGeom>
        </p:spPr>
        <p:txBody>
          <a:bodyPr wrap="none">
            <a:spAutoFit/>
          </a:bodyPr>
          <a:lstStyle/>
          <a:p>
            <a:pPr algn="ctr"/>
            <a:r>
              <a:rPr lang="pt-BR">
                <a:solidFill>
                  <a:schemeClr val="bg1"/>
                </a:solidFill>
                <a:latin typeface="Franklin Gothic Demi Cond" panose="020B0706030402020204" pitchFamily="34" charset="0"/>
              </a:rPr>
              <a:t>Jéssica da Silva Souza Vitoriano</a:t>
            </a:r>
          </a:p>
        </p:txBody>
      </p:sp>
      <p:sp>
        <p:nvSpPr>
          <p:cNvPr id="23" name="Retângulo 22">
            <a:extLst>
              <a:ext uri="{FF2B5EF4-FFF2-40B4-BE49-F238E27FC236}">
                <a16:creationId xmlns:a16="http://schemas.microsoft.com/office/drawing/2014/main" id="{5364B40B-067C-4F85-B8FB-7ED5258C170E}"/>
              </a:ext>
            </a:extLst>
          </p:cNvPr>
          <p:cNvSpPr/>
          <p:nvPr/>
        </p:nvSpPr>
        <p:spPr>
          <a:xfrm>
            <a:off x="5310805" y="2647233"/>
            <a:ext cx="998928"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Web Master</a:t>
            </a:r>
          </a:p>
        </p:txBody>
      </p:sp>
      <p:sp>
        <p:nvSpPr>
          <p:cNvPr id="31" name="Retângulo 30">
            <a:extLst>
              <a:ext uri="{FF2B5EF4-FFF2-40B4-BE49-F238E27FC236}">
                <a16:creationId xmlns:a16="http://schemas.microsoft.com/office/drawing/2014/main" id="{38850C11-9B5F-4B2D-9CD4-5E8167972DF4}"/>
              </a:ext>
            </a:extLst>
          </p:cNvPr>
          <p:cNvSpPr/>
          <p:nvPr/>
        </p:nvSpPr>
        <p:spPr>
          <a:xfrm>
            <a:off x="8222461" y="2414034"/>
            <a:ext cx="2379882" cy="369332"/>
          </a:xfrm>
          <a:prstGeom prst="rect">
            <a:avLst/>
          </a:prstGeom>
        </p:spPr>
        <p:txBody>
          <a:bodyPr wrap="none">
            <a:spAutoFit/>
          </a:bodyPr>
          <a:lstStyle/>
          <a:p>
            <a:pPr algn="ctr"/>
            <a:r>
              <a:rPr lang="pt-BR" err="1">
                <a:solidFill>
                  <a:schemeClr val="bg1"/>
                </a:solidFill>
                <a:latin typeface="Franklin Gothic Demi Cond" panose="020B0706030402020204" pitchFamily="34" charset="0"/>
              </a:rPr>
              <a:t>Ranielly</a:t>
            </a:r>
            <a:r>
              <a:rPr lang="pt-BR">
                <a:solidFill>
                  <a:schemeClr val="bg1"/>
                </a:solidFill>
                <a:latin typeface="Franklin Gothic Demi Cond" panose="020B0706030402020204" pitchFamily="34" charset="0"/>
              </a:rPr>
              <a:t> Dinis dos Santos</a:t>
            </a:r>
          </a:p>
        </p:txBody>
      </p:sp>
      <p:sp>
        <p:nvSpPr>
          <p:cNvPr id="32" name="Retângulo 31">
            <a:extLst>
              <a:ext uri="{FF2B5EF4-FFF2-40B4-BE49-F238E27FC236}">
                <a16:creationId xmlns:a16="http://schemas.microsoft.com/office/drawing/2014/main" id="{7062FD96-16DA-4AAC-8419-424F8332A454}"/>
              </a:ext>
            </a:extLst>
          </p:cNvPr>
          <p:cNvSpPr/>
          <p:nvPr/>
        </p:nvSpPr>
        <p:spPr>
          <a:xfrm>
            <a:off x="7854517" y="2647233"/>
            <a:ext cx="3115726" cy="307777"/>
          </a:xfrm>
          <a:prstGeom prst="rect">
            <a:avLst/>
          </a:prstGeom>
        </p:spPr>
        <p:txBody>
          <a:bodyPr wrap="none">
            <a:spAutoFit/>
          </a:bodyPr>
          <a:lstStyle/>
          <a:p>
            <a:pPr algn="ctr"/>
            <a:r>
              <a:rPr lang="pt-BR" sz="1400">
                <a:solidFill>
                  <a:schemeClr val="bg1"/>
                </a:solidFill>
                <a:latin typeface="Franklin Gothic Demi Cond" panose="020B0706030402020204" pitchFamily="34" charset="0"/>
              </a:rPr>
              <a:t>Web </a:t>
            </a:r>
            <a:r>
              <a:rPr lang="pt-BR" sz="1400" err="1">
                <a:solidFill>
                  <a:schemeClr val="bg1"/>
                </a:solidFill>
                <a:latin typeface="Franklin Gothic Demi Cond" panose="020B0706030402020204" pitchFamily="34" charset="0"/>
              </a:rPr>
              <a:t>Developer</a:t>
            </a:r>
            <a:r>
              <a:rPr lang="pt-BR" sz="1400">
                <a:solidFill>
                  <a:schemeClr val="bg1"/>
                </a:solidFill>
                <a:latin typeface="Franklin Gothic Demi Cond" panose="020B0706030402020204" pitchFamily="34" charset="0"/>
              </a:rPr>
              <a:t> + Documentação do Projeto</a:t>
            </a:r>
          </a:p>
        </p:txBody>
      </p:sp>
      <p:pic>
        <p:nvPicPr>
          <p:cNvPr id="4" name="Imagem 3">
            <a:extLst>
              <a:ext uri="{FF2B5EF4-FFF2-40B4-BE49-F238E27FC236}">
                <a16:creationId xmlns:a16="http://schemas.microsoft.com/office/drawing/2014/main" id="{D11418C1-57E8-A76E-0F04-822EF6A5A9CC}"/>
              </a:ext>
            </a:extLst>
          </p:cNvPr>
          <p:cNvPicPr>
            <a:picLocks noChangeAspect="1"/>
          </p:cNvPicPr>
          <p:nvPr/>
        </p:nvPicPr>
        <p:blipFill>
          <a:blip r:embed="rId10">
            <a:alphaModFix/>
            <a:extLst>
              <a:ext uri="{28A0092B-C50C-407E-A947-70E740481C1C}">
                <a14:useLocalDpi xmlns:a14="http://schemas.microsoft.com/office/drawing/2010/main" val="0"/>
              </a:ext>
            </a:extLst>
          </a:blip>
          <a:stretch>
            <a:fillRect/>
          </a:stretch>
        </p:blipFill>
        <p:spPr>
          <a:xfrm>
            <a:off x="4989972" y="832814"/>
            <a:ext cx="1642775" cy="1642775"/>
          </a:xfrm>
          <a:prstGeom prst="rect">
            <a:avLst/>
          </a:prstGeom>
        </p:spPr>
      </p:pic>
      <p:pic>
        <p:nvPicPr>
          <p:cNvPr id="11" name="Imagem 10" descr="Pessoa posando para foto em local escuro&#10;&#10;Descrição gerada automaticamente">
            <a:extLst>
              <a:ext uri="{FF2B5EF4-FFF2-40B4-BE49-F238E27FC236}">
                <a16:creationId xmlns:a16="http://schemas.microsoft.com/office/drawing/2014/main" id="{03B07F7C-65CF-D8CC-8A68-857E380AA7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91573" y="833989"/>
            <a:ext cx="1641600" cy="1641600"/>
          </a:xfrm>
          <a:prstGeom prst="rect">
            <a:avLst/>
          </a:prstGeom>
        </p:spPr>
      </p:pic>
      <p:pic>
        <p:nvPicPr>
          <p:cNvPr id="14" name="Imagem 13">
            <a:extLst>
              <a:ext uri="{FF2B5EF4-FFF2-40B4-BE49-F238E27FC236}">
                <a16:creationId xmlns:a16="http://schemas.microsoft.com/office/drawing/2014/main" id="{0CB6530F-1518-FD55-452A-A6D0A59CBD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8962" y="3587871"/>
            <a:ext cx="1862113" cy="1641600"/>
          </a:xfrm>
          <a:prstGeom prst="rect">
            <a:avLst/>
          </a:prstGeom>
        </p:spPr>
      </p:pic>
    </p:spTree>
    <p:extLst>
      <p:ext uri="{BB962C8B-B14F-4D97-AF65-F5344CB8AC3E}">
        <p14:creationId xmlns:p14="http://schemas.microsoft.com/office/powerpoint/2010/main" val="108889733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lIns="91440" tIns="45720" rIns="91440" bIns="45720" anchor="ctr">
            <a:spAutoFit/>
          </a:bodyPr>
          <a:lstStyle/>
          <a:p>
            <a:pPr algn="ctr"/>
            <a:endParaRPr lang="pt-BR" sz="3600" dirty="0">
              <a:solidFill>
                <a:srgbClr val="01161E"/>
              </a:solidFill>
              <a:latin typeface="Franklin Gothic Heavy" panose="020B0903020102020204" pitchFamily="34" charset="0"/>
            </a:endParaRP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
        <p:nvSpPr>
          <p:cNvPr id="6" name="CaixaDeTexto 9">
            <a:extLst>
              <a:ext uri="{FF2B5EF4-FFF2-40B4-BE49-F238E27FC236}">
                <a16:creationId xmlns:a16="http://schemas.microsoft.com/office/drawing/2014/main" id="{A3E57FB9-AFCA-50E9-2687-D5C3895BCE96}"/>
              </a:ext>
            </a:extLst>
          </p:cNvPr>
          <p:cNvSpPr txBox="1"/>
          <p:nvPr/>
        </p:nvSpPr>
        <p:spPr>
          <a:xfrm>
            <a:off x="1524238" y="500997"/>
            <a:ext cx="8744164" cy="646331"/>
          </a:xfrm>
          <a:prstGeom prst="rect">
            <a:avLst/>
          </a:prstGeom>
          <a:noFill/>
        </p:spPr>
        <p:txBody>
          <a:bodyPr wrap="square" lIns="91440" tIns="45720" rIns="91440" bIns="45720" anchor="ctr">
            <a:spAutoFit/>
          </a:bodyPr>
          <a:lstStyle/>
          <a:p>
            <a:pPr algn="ctr"/>
            <a:r>
              <a:rPr lang="pt-BR" sz="3600" dirty="0">
                <a:solidFill>
                  <a:srgbClr val="01161E"/>
                </a:solidFill>
                <a:latin typeface="Franklin Gothic Heavy"/>
              </a:rPr>
              <a:t>SUPORTE / MANUTENÇÃO</a:t>
            </a:r>
            <a:endParaRPr lang="pt-BR" sz="3600" dirty="0">
              <a:solidFill>
                <a:srgbClr val="01161E"/>
              </a:solidFill>
              <a:latin typeface="Franklin Gothic Heavy" panose="020B0903020102020204" pitchFamily="34" charset="0"/>
            </a:endParaRPr>
          </a:p>
        </p:txBody>
      </p:sp>
      <p:pic>
        <p:nvPicPr>
          <p:cNvPr id="3" name="Picture 2" descr="A black and white table with white text&#10;&#10;Description automatically generated">
            <a:extLst>
              <a:ext uri="{FF2B5EF4-FFF2-40B4-BE49-F238E27FC236}">
                <a16:creationId xmlns:a16="http://schemas.microsoft.com/office/drawing/2014/main" id="{71954868-652E-1DDF-4A4D-3747669B195D}"/>
              </a:ext>
            </a:extLst>
          </p:cNvPr>
          <p:cNvPicPr>
            <a:picLocks noChangeAspect="1"/>
          </p:cNvPicPr>
          <p:nvPr/>
        </p:nvPicPr>
        <p:blipFill>
          <a:blip r:embed="rId4"/>
          <a:stretch>
            <a:fillRect/>
          </a:stretch>
        </p:blipFill>
        <p:spPr>
          <a:xfrm>
            <a:off x="1285374" y="1607949"/>
            <a:ext cx="9611226" cy="3642102"/>
          </a:xfrm>
          <a:prstGeom prst="rect">
            <a:avLst/>
          </a:prstGeom>
        </p:spPr>
      </p:pic>
    </p:spTree>
    <p:extLst>
      <p:ext uri="{BB962C8B-B14F-4D97-AF65-F5344CB8AC3E}">
        <p14:creationId xmlns:p14="http://schemas.microsoft.com/office/powerpoint/2010/main" val="3642317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712733" y="3105834"/>
            <a:ext cx="8744164" cy="646331"/>
          </a:xfrm>
          <a:prstGeom prst="rect">
            <a:avLst/>
          </a:prstGeom>
          <a:noFill/>
        </p:spPr>
        <p:txBody>
          <a:bodyPr wrap="square" lIns="91440" tIns="45720" rIns="91440" bIns="45720" anchor="ctr">
            <a:spAutoFit/>
          </a:bodyPr>
          <a:lstStyle/>
          <a:p>
            <a:pPr algn="ctr"/>
            <a:endParaRPr lang="pt-BR" sz="3600" dirty="0">
              <a:solidFill>
                <a:srgbClr val="01161E"/>
              </a:solidFill>
              <a:latin typeface="Franklin Gothic Heavy" panose="020B0903020102020204" pitchFamily="34" charset="0"/>
            </a:endParaRP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
        <p:nvSpPr>
          <p:cNvPr id="6" name="CaixaDeTexto 9">
            <a:extLst>
              <a:ext uri="{FF2B5EF4-FFF2-40B4-BE49-F238E27FC236}">
                <a16:creationId xmlns:a16="http://schemas.microsoft.com/office/drawing/2014/main" id="{A3E57FB9-AFCA-50E9-2687-D5C3895BCE96}"/>
              </a:ext>
            </a:extLst>
          </p:cNvPr>
          <p:cNvSpPr txBox="1"/>
          <p:nvPr/>
        </p:nvSpPr>
        <p:spPr>
          <a:xfrm>
            <a:off x="1524238" y="500997"/>
            <a:ext cx="8744164" cy="646331"/>
          </a:xfrm>
          <a:prstGeom prst="rect">
            <a:avLst/>
          </a:prstGeom>
          <a:noFill/>
        </p:spPr>
        <p:txBody>
          <a:bodyPr wrap="square" lIns="91440" tIns="45720" rIns="91440" bIns="45720" anchor="ctr">
            <a:spAutoFit/>
          </a:bodyPr>
          <a:lstStyle/>
          <a:p>
            <a:pPr algn="ctr"/>
            <a:r>
              <a:rPr lang="pt-BR" sz="3600" dirty="0">
                <a:solidFill>
                  <a:srgbClr val="01161E"/>
                </a:solidFill>
                <a:latin typeface="Franklin Gothic Heavy"/>
              </a:rPr>
              <a:t>VALOR TOTAL DO PROJETO</a:t>
            </a:r>
            <a:endParaRPr lang="pt-BR" sz="3600" dirty="0">
              <a:solidFill>
                <a:srgbClr val="01161E"/>
              </a:solidFill>
              <a:latin typeface="Franklin Gothic Heavy" panose="020B0903020102020204" pitchFamily="34" charset="0"/>
            </a:endParaRPr>
          </a:p>
        </p:txBody>
      </p:sp>
      <p:pic>
        <p:nvPicPr>
          <p:cNvPr id="4" name="Picture 3" descr="A black and white table with white text&#10;&#10;Description automatically generated">
            <a:extLst>
              <a:ext uri="{FF2B5EF4-FFF2-40B4-BE49-F238E27FC236}">
                <a16:creationId xmlns:a16="http://schemas.microsoft.com/office/drawing/2014/main" id="{7D737C85-A705-DE37-BD41-7D7C21AF84AB}"/>
              </a:ext>
            </a:extLst>
          </p:cNvPr>
          <p:cNvPicPr>
            <a:picLocks noChangeAspect="1"/>
          </p:cNvPicPr>
          <p:nvPr/>
        </p:nvPicPr>
        <p:blipFill>
          <a:blip r:embed="rId4"/>
          <a:stretch>
            <a:fillRect/>
          </a:stretch>
        </p:blipFill>
        <p:spPr>
          <a:xfrm>
            <a:off x="1425743" y="1272931"/>
            <a:ext cx="9310436" cy="3058847"/>
          </a:xfrm>
          <a:prstGeom prst="rect">
            <a:avLst/>
          </a:prstGeom>
        </p:spPr>
      </p:pic>
      <p:pic>
        <p:nvPicPr>
          <p:cNvPr id="7" name="Picture 6" descr="A black and white screen with white text&#10;&#10;Description automatically generated">
            <a:extLst>
              <a:ext uri="{FF2B5EF4-FFF2-40B4-BE49-F238E27FC236}">
                <a16:creationId xmlns:a16="http://schemas.microsoft.com/office/drawing/2014/main" id="{94D9732E-AF5A-DE11-84CB-81F8B39CB62B}"/>
              </a:ext>
            </a:extLst>
          </p:cNvPr>
          <p:cNvPicPr>
            <a:picLocks noChangeAspect="1"/>
          </p:cNvPicPr>
          <p:nvPr/>
        </p:nvPicPr>
        <p:blipFill>
          <a:blip r:embed="rId5"/>
          <a:stretch>
            <a:fillRect/>
          </a:stretch>
        </p:blipFill>
        <p:spPr>
          <a:xfrm>
            <a:off x="1425742" y="4545198"/>
            <a:ext cx="9309730" cy="1154803"/>
          </a:xfrm>
          <a:prstGeom prst="rect">
            <a:avLst/>
          </a:prstGeom>
        </p:spPr>
      </p:pic>
    </p:spTree>
    <p:extLst>
      <p:ext uri="{BB962C8B-B14F-4D97-AF65-F5344CB8AC3E}">
        <p14:creationId xmlns:p14="http://schemas.microsoft.com/office/powerpoint/2010/main" val="1957791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1975555" y="2828835"/>
            <a:ext cx="8568266" cy="1200329"/>
          </a:xfrm>
          <a:prstGeom prst="rect">
            <a:avLst/>
          </a:prstGeom>
          <a:noFill/>
        </p:spPr>
        <p:txBody>
          <a:bodyPr wrap="square">
            <a:spAutoFit/>
          </a:bodyPr>
          <a:lstStyle/>
          <a:p>
            <a:pPr algn="ctr"/>
            <a:r>
              <a:rPr lang="pt-BR" sz="7200">
                <a:solidFill>
                  <a:srgbClr val="E4E9EB"/>
                </a:solidFill>
                <a:latin typeface="Franklin Gothic Heavy" panose="020B0903020102020204" pitchFamily="34" charset="0"/>
              </a:rPr>
              <a:t>AGRADECIMENTOS</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004996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AD14C269-8C2B-6E54-4B54-D4EB1B5D1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4686"/>
            <a:ext cx="3281847" cy="1191600"/>
          </a:xfrm>
          <a:prstGeom prst="rect">
            <a:avLst/>
          </a:prstGeom>
        </p:spPr>
      </p:pic>
      <p:sp>
        <p:nvSpPr>
          <p:cNvPr id="14" name="Retângulo 13">
            <a:extLst>
              <a:ext uri="{FF2B5EF4-FFF2-40B4-BE49-F238E27FC236}">
                <a16:creationId xmlns:a16="http://schemas.microsoft.com/office/drawing/2014/main" id="{E1E6CE93-49D9-8B8D-9B22-634EFE2778C0}"/>
              </a:ext>
            </a:extLst>
          </p:cNvPr>
          <p:cNvSpPr/>
          <p:nvPr/>
        </p:nvSpPr>
        <p:spPr>
          <a:xfrm>
            <a:off x="-13490" y="-8878"/>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8" name="CaixaDeTexto 7">
            <a:extLst>
              <a:ext uri="{FF2B5EF4-FFF2-40B4-BE49-F238E27FC236}">
                <a16:creationId xmlns:a16="http://schemas.microsoft.com/office/drawing/2014/main" id="{BEAC2E4D-6D0B-77F8-1B6B-BA61BD7CBFED}"/>
              </a:ext>
            </a:extLst>
          </p:cNvPr>
          <p:cNvSpPr txBox="1"/>
          <p:nvPr/>
        </p:nvSpPr>
        <p:spPr>
          <a:xfrm>
            <a:off x="1483895" y="2382560"/>
            <a:ext cx="9224210" cy="2677656"/>
          </a:xfrm>
          <a:prstGeom prst="rect">
            <a:avLst/>
          </a:prstGeom>
          <a:noFill/>
        </p:spPr>
        <p:txBody>
          <a:bodyPr wrap="square">
            <a:spAutoFit/>
          </a:bodyPr>
          <a:lstStyle/>
          <a:p>
            <a:pPr algn="ctr"/>
            <a:r>
              <a:rPr lang="pt-BR" sz="2800">
                <a:solidFill>
                  <a:srgbClr val="01161E"/>
                </a:solidFill>
                <a:latin typeface="Franklin Gothic Demi" panose="020B0703020102020204" pitchFamily="34" charset="0"/>
              </a:rPr>
              <a:t>Nosso sistema visa fornecer auxílio para os usuários interessados em começar ou mudar sua vida financeira, pensando em trazer um impacto no ambiente socioeconômico, com uma diminuição no consumismo geral, consequente de uma comunidade mais consciente e com equilíbrio em seu meio de administração pessoal.</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2967790" y="1797785"/>
            <a:ext cx="6256420" cy="584775"/>
          </a:xfrm>
          <a:prstGeom prst="rect">
            <a:avLst/>
          </a:prstGeom>
          <a:noFill/>
        </p:spPr>
        <p:txBody>
          <a:bodyPr wrap="square">
            <a:spAutoFit/>
          </a:bodyPr>
          <a:lstStyle/>
          <a:p>
            <a:pPr algn="ctr"/>
            <a:r>
              <a:rPr lang="pt-BR" sz="3200">
                <a:solidFill>
                  <a:srgbClr val="01161E"/>
                </a:solidFill>
                <a:latin typeface="Franklin Gothic Heavy" panose="020B0903020102020204" pitchFamily="34" charset="0"/>
              </a:rPr>
              <a:t>CONCLUSÃO</a:t>
            </a:r>
          </a:p>
        </p:txBody>
      </p:sp>
      <p:sp>
        <p:nvSpPr>
          <p:cNvPr id="13" name="Retângulo 12">
            <a:extLst>
              <a:ext uri="{FF2B5EF4-FFF2-40B4-BE49-F238E27FC236}">
                <a16:creationId xmlns:a16="http://schemas.microsoft.com/office/drawing/2014/main" id="{8BB0F94C-006A-B121-923A-DED81052E2B9}"/>
              </a:ext>
            </a:extLst>
          </p:cNvPr>
          <p:cNvSpPr/>
          <p:nvPr/>
        </p:nvSpPr>
        <p:spPr>
          <a:xfrm>
            <a:off x="12212911" y="-8878"/>
            <a:ext cx="113558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Uma imagem contendo desenho&#10;&#10;Descrição gerada automaticamente">
            <a:extLst>
              <a:ext uri="{FF2B5EF4-FFF2-40B4-BE49-F238E27FC236}">
                <a16:creationId xmlns:a16="http://schemas.microsoft.com/office/drawing/2014/main" id="{42AF22C8-2C8A-7B3C-07CB-09C33C1A0A3F}"/>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425103" y="5864151"/>
            <a:ext cx="2932605" cy="1064794"/>
          </a:xfrm>
          <a:prstGeom prst="rect">
            <a:avLst/>
          </a:prstGeom>
        </p:spPr>
      </p:pic>
    </p:spTree>
    <p:extLst>
      <p:ext uri="{BB962C8B-B14F-4D97-AF65-F5344CB8AC3E}">
        <p14:creationId xmlns:p14="http://schemas.microsoft.com/office/powerpoint/2010/main" val="3024093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E1E6CE93-49D9-8B8D-9B22-634EFE2778C0}"/>
              </a:ext>
            </a:extLst>
          </p:cNvPr>
          <p:cNvSpPr/>
          <p:nvPr/>
        </p:nvSpPr>
        <p:spPr>
          <a:xfrm>
            <a:off x="-4612" y="0"/>
            <a:ext cx="12196611"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Texto&#10;&#10;Descrição gerada automaticamente com confiança baixa">
            <a:extLst>
              <a:ext uri="{FF2B5EF4-FFF2-40B4-BE49-F238E27FC236}">
                <a16:creationId xmlns:a16="http://schemas.microsoft.com/office/drawing/2014/main" id="{65F530DE-E71F-344F-6B72-DA19F6730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5695" y="5776591"/>
            <a:ext cx="3276600" cy="1189695"/>
          </a:xfrm>
          <a:prstGeom prst="rect">
            <a:avLst/>
          </a:prstGeom>
        </p:spPr>
      </p:pic>
      <p:sp>
        <p:nvSpPr>
          <p:cNvPr id="8" name="CaixaDeTexto 7">
            <a:extLst>
              <a:ext uri="{FF2B5EF4-FFF2-40B4-BE49-F238E27FC236}">
                <a16:creationId xmlns:a16="http://schemas.microsoft.com/office/drawing/2014/main" id="{BEAC2E4D-6D0B-77F8-1B6B-BA61BD7CBFED}"/>
              </a:ext>
            </a:extLst>
          </p:cNvPr>
          <p:cNvSpPr txBox="1"/>
          <p:nvPr/>
        </p:nvSpPr>
        <p:spPr>
          <a:xfrm>
            <a:off x="1479284" y="1911258"/>
            <a:ext cx="9224210" cy="3539430"/>
          </a:xfrm>
          <a:prstGeom prst="rect">
            <a:avLst/>
          </a:prstGeom>
          <a:noFill/>
        </p:spPr>
        <p:txBody>
          <a:bodyPr wrap="square">
            <a:spAutoFit/>
          </a:bodyPr>
          <a:lstStyle/>
          <a:p>
            <a:pPr algn="ctr"/>
            <a:r>
              <a:rPr lang="pt-BR" sz="2800">
                <a:solidFill>
                  <a:srgbClr val="01161E"/>
                </a:solidFill>
                <a:latin typeface="Franklin Gothic Demi" panose="020B0703020102020204" pitchFamily="34" charset="0"/>
              </a:rPr>
              <a:t>Refletimos sobre a crescente popularidade da gestão financeira, porém, percebemos a dificuldade em compreendê-la e aproveitá-la em nosso benefício. A dificuldade em economizar para imprevistos se destaca, junto ao hábito de consumir por impulso, revelando um padrão de descuido vicioso em relação ao dinheiro, dificultando a estabilidade financeira e a construção de reservas para momentos inesperados.</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2963179" y="1326483"/>
            <a:ext cx="6256420" cy="584775"/>
          </a:xfrm>
          <a:prstGeom prst="rect">
            <a:avLst/>
          </a:prstGeom>
          <a:noFill/>
        </p:spPr>
        <p:txBody>
          <a:bodyPr wrap="square">
            <a:spAutoFit/>
          </a:bodyPr>
          <a:lstStyle/>
          <a:p>
            <a:pPr algn="ctr"/>
            <a:r>
              <a:rPr lang="pt-BR" sz="3200">
                <a:solidFill>
                  <a:srgbClr val="01161E"/>
                </a:solidFill>
                <a:latin typeface="Franklin Gothic Heavy" panose="020B0903020102020204" pitchFamily="34" charset="0"/>
              </a:rPr>
              <a:t>PROBLEMATIZAÇÃO</a:t>
            </a:r>
          </a:p>
        </p:txBody>
      </p:sp>
      <p:pic>
        <p:nvPicPr>
          <p:cNvPr id="6" name="Imagem 5" descr="Uma imagem contendo desenho&#10;&#10;Descrição gerada automaticamente">
            <a:extLst>
              <a:ext uri="{FF2B5EF4-FFF2-40B4-BE49-F238E27FC236}">
                <a16:creationId xmlns:a16="http://schemas.microsoft.com/office/drawing/2014/main" id="{4DD29977-5294-E5C9-E516-6DFE04881194}"/>
              </a:ext>
            </a:extLst>
          </p:cNvPr>
          <p:cNvPicPr>
            <a:picLocks noChangeAspect="1"/>
          </p:cNvPicPr>
          <p:nvPr/>
        </p:nvPicPr>
        <p:blipFill>
          <a:blip r:embed="rId3">
            <a:alphaModFix amt="0"/>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3" name="Retângulo 12">
            <a:extLst>
              <a:ext uri="{FF2B5EF4-FFF2-40B4-BE49-F238E27FC236}">
                <a16:creationId xmlns:a16="http://schemas.microsoft.com/office/drawing/2014/main" id="{8BB0F94C-006A-B121-923A-DED81052E2B9}"/>
              </a:ext>
            </a:extLst>
          </p:cNvPr>
          <p:cNvSpPr/>
          <p:nvPr/>
        </p:nvSpPr>
        <p:spPr>
          <a:xfrm>
            <a:off x="-1135580" y="0"/>
            <a:ext cx="113558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8303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486511"/>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PESQUISA DE CAMPO</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Tela de computador com texto preto sobre fundo branco&#10;&#10;Descrição gerada automaticamente">
            <a:extLst>
              <a:ext uri="{FF2B5EF4-FFF2-40B4-BE49-F238E27FC236}">
                <a16:creationId xmlns:a16="http://schemas.microsoft.com/office/drawing/2014/main" id="{CE4B661C-D9BC-0214-B809-D156D1B257B6}"/>
              </a:ext>
            </a:extLst>
          </p:cNvPr>
          <p:cNvPicPr>
            <a:picLocks noChangeAspect="1"/>
          </p:cNvPicPr>
          <p:nvPr/>
        </p:nvPicPr>
        <p:blipFill>
          <a:blip r:embed="rId3">
            <a:extLst>
              <a:ext uri="{28A0092B-C50C-407E-A947-70E740481C1C}">
                <a14:useLocalDpi xmlns:a14="http://schemas.microsoft.com/office/drawing/2010/main" val="0"/>
              </a:ext>
            </a:extLst>
          </a:blip>
          <a:srcRect l="29633" t="24916" r="13837" b="27752"/>
          <a:stretch>
            <a:fillRect/>
          </a:stretch>
        </p:blipFill>
        <p:spPr>
          <a:xfrm>
            <a:off x="1951748" y="1477151"/>
            <a:ext cx="8288503" cy="3903698"/>
          </a:xfrm>
          <a:custGeom>
            <a:avLst/>
            <a:gdLst>
              <a:gd name="connsiteX0" fmla="*/ 275198 w 6892109"/>
              <a:gd name="connsiteY0" fmla="*/ 0 h 3246028"/>
              <a:gd name="connsiteX1" fmla="*/ 6616911 w 6892109"/>
              <a:gd name="connsiteY1" fmla="*/ 0 h 3246028"/>
              <a:gd name="connsiteX2" fmla="*/ 6892109 w 6892109"/>
              <a:gd name="connsiteY2" fmla="*/ 275198 h 3246028"/>
              <a:gd name="connsiteX3" fmla="*/ 6892109 w 6892109"/>
              <a:gd name="connsiteY3" fmla="*/ 2970830 h 3246028"/>
              <a:gd name="connsiteX4" fmla="*/ 6616911 w 6892109"/>
              <a:gd name="connsiteY4" fmla="*/ 3246028 h 3246028"/>
              <a:gd name="connsiteX5" fmla="*/ 275198 w 6892109"/>
              <a:gd name="connsiteY5" fmla="*/ 3246028 h 3246028"/>
              <a:gd name="connsiteX6" fmla="*/ 0 w 6892109"/>
              <a:gd name="connsiteY6" fmla="*/ 2970830 h 3246028"/>
              <a:gd name="connsiteX7" fmla="*/ 0 w 6892109"/>
              <a:gd name="connsiteY7" fmla="*/ 275198 h 3246028"/>
              <a:gd name="connsiteX8" fmla="*/ 275198 w 6892109"/>
              <a:gd name="connsiteY8" fmla="*/ 0 h 32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109" h="3246028">
                <a:moveTo>
                  <a:pt x="275198" y="0"/>
                </a:moveTo>
                <a:lnTo>
                  <a:pt x="6616911" y="0"/>
                </a:lnTo>
                <a:cubicBezTo>
                  <a:pt x="6768899" y="0"/>
                  <a:pt x="6892109" y="123210"/>
                  <a:pt x="6892109" y="275198"/>
                </a:cubicBezTo>
                <a:lnTo>
                  <a:pt x="6892109" y="2970830"/>
                </a:lnTo>
                <a:cubicBezTo>
                  <a:pt x="6892109" y="3122818"/>
                  <a:pt x="6768899" y="3246028"/>
                  <a:pt x="6616911" y="3246028"/>
                </a:cubicBezTo>
                <a:lnTo>
                  <a:pt x="275198" y="3246028"/>
                </a:lnTo>
                <a:cubicBezTo>
                  <a:pt x="123210" y="3246028"/>
                  <a:pt x="0" y="3122818"/>
                  <a:pt x="0" y="2970830"/>
                </a:cubicBezTo>
                <a:lnTo>
                  <a:pt x="0" y="275198"/>
                </a:lnTo>
                <a:cubicBezTo>
                  <a:pt x="0" y="123210"/>
                  <a:pt x="123210" y="0"/>
                  <a:pt x="275198" y="0"/>
                </a:cubicBezTo>
                <a:close/>
              </a:path>
            </a:pathLst>
          </a:custGeom>
          <a:solidFill>
            <a:schemeClr val="bg2"/>
          </a:solidFill>
        </p:spPr>
      </p:pic>
    </p:spTree>
    <p:extLst>
      <p:ext uri="{BB962C8B-B14F-4D97-AF65-F5344CB8AC3E}">
        <p14:creationId xmlns:p14="http://schemas.microsoft.com/office/powerpoint/2010/main" val="1063029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2" name="Imagem 1" descr="Tela de computador com texto preto sobre fundo branco&#10;&#10;Descrição gerada automaticamente">
            <a:extLst>
              <a:ext uri="{FF2B5EF4-FFF2-40B4-BE49-F238E27FC236}">
                <a16:creationId xmlns:a16="http://schemas.microsoft.com/office/drawing/2014/main" id="{DAAC0DFE-01E6-83CB-C415-BB599548EFDD}"/>
              </a:ext>
            </a:extLst>
          </p:cNvPr>
          <p:cNvPicPr>
            <a:picLocks noChangeAspect="1"/>
          </p:cNvPicPr>
          <p:nvPr/>
        </p:nvPicPr>
        <p:blipFill>
          <a:blip r:embed="rId2">
            <a:extLst>
              <a:ext uri="{28A0092B-C50C-407E-A947-70E740481C1C}">
                <a14:useLocalDpi xmlns:a14="http://schemas.microsoft.com/office/drawing/2010/main" val="0"/>
              </a:ext>
            </a:extLst>
          </a:blip>
          <a:srcRect l="29633" t="24916" r="13837" b="27752"/>
          <a:stretch>
            <a:fillRect/>
          </a:stretch>
        </p:blipFill>
        <p:spPr>
          <a:xfrm>
            <a:off x="1951748" y="1477151"/>
            <a:ext cx="8288505" cy="3903698"/>
          </a:xfrm>
          <a:custGeom>
            <a:avLst/>
            <a:gdLst>
              <a:gd name="connsiteX0" fmla="*/ 275198 w 6892109"/>
              <a:gd name="connsiteY0" fmla="*/ 0 h 3246028"/>
              <a:gd name="connsiteX1" fmla="*/ 6616911 w 6892109"/>
              <a:gd name="connsiteY1" fmla="*/ 0 h 3246028"/>
              <a:gd name="connsiteX2" fmla="*/ 6892109 w 6892109"/>
              <a:gd name="connsiteY2" fmla="*/ 275198 h 3246028"/>
              <a:gd name="connsiteX3" fmla="*/ 6892109 w 6892109"/>
              <a:gd name="connsiteY3" fmla="*/ 2970830 h 3246028"/>
              <a:gd name="connsiteX4" fmla="*/ 6616911 w 6892109"/>
              <a:gd name="connsiteY4" fmla="*/ 3246028 h 3246028"/>
              <a:gd name="connsiteX5" fmla="*/ 275198 w 6892109"/>
              <a:gd name="connsiteY5" fmla="*/ 3246028 h 3246028"/>
              <a:gd name="connsiteX6" fmla="*/ 0 w 6892109"/>
              <a:gd name="connsiteY6" fmla="*/ 2970830 h 3246028"/>
              <a:gd name="connsiteX7" fmla="*/ 0 w 6892109"/>
              <a:gd name="connsiteY7" fmla="*/ 275198 h 3246028"/>
              <a:gd name="connsiteX8" fmla="*/ 275198 w 6892109"/>
              <a:gd name="connsiteY8" fmla="*/ 0 h 32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109" h="3246028">
                <a:moveTo>
                  <a:pt x="275198" y="0"/>
                </a:moveTo>
                <a:lnTo>
                  <a:pt x="6616911" y="0"/>
                </a:lnTo>
                <a:cubicBezTo>
                  <a:pt x="6768899" y="0"/>
                  <a:pt x="6892109" y="123210"/>
                  <a:pt x="6892109" y="275198"/>
                </a:cubicBezTo>
                <a:lnTo>
                  <a:pt x="6892109" y="2970830"/>
                </a:lnTo>
                <a:cubicBezTo>
                  <a:pt x="6892109" y="3122818"/>
                  <a:pt x="6768899" y="3246028"/>
                  <a:pt x="6616911" y="3246028"/>
                </a:cubicBezTo>
                <a:lnTo>
                  <a:pt x="275198" y="3246028"/>
                </a:lnTo>
                <a:cubicBezTo>
                  <a:pt x="123210" y="3246028"/>
                  <a:pt x="0" y="3122818"/>
                  <a:pt x="0" y="2970830"/>
                </a:cubicBezTo>
                <a:lnTo>
                  <a:pt x="0" y="275198"/>
                </a:lnTo>
                <a:cubicBezTo>
                  <a:pt x="0" y="123210"/>
                  <a:pt x="123210" y="0"/>
                  <a:pt x="275198" y="0"/>
                </a:cubicBezTo>
                <a:close/>
              </a:path>
            </a:pathLst>
          </a:custGeom>
        </p:spPr>
      </p:pic>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486511"/>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PESQUISA DE CAMPO</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524220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8" name="CaixaDeTexto 7">
            <a:extLst>
              <a:ext uri="{FF2B5EF4-FFF2-40B4-BE49-F238E27FC236}">
                <a16:creationId xmlns:a16="http://schemas.microsoft.com/office/drawing/2014/main" id="{BEAC2E4D-6D0B-77F8-1B6B-BA61BD7CBFED}"/>
              </a:ext>
            </a:extLst>
          </p:cNvPr>
          <p:cNvSpPr txBox="1"/>
          <p:nvPr/>
        </p:nvSpPr>
        <p:spPr>
          <a:xfrm>
            <a:off x="1479284" y="1911258"/>
            <a:ext cx="9224210" cy="3539430"/>
          </a:xfrm>
          <a:prstGeom prst="rect">
            <a:avLst/>
          </a:prstGeom>
          <a:noFill/>
        </p:spPr>
        <p:txBody>
          <a:bodyPr wrap="square">
            <a:spAutoFit/>
          </a:bodyPr>
          <a:lstStyle/>
          <a:p>
            <a:pPr algn="ctr"/>
            <a:r>
              <a:rPr lang="pt-BR" sz="2800">
                <a:solidFill>
                  <a:srgbClr val="E4E9EB"/>
                </a:solidFill>
                <a:latin typeface="Franklin Gothic Demi" panose="020B0703020102020204" pitchFamily="34" charset="0"/>
              </a:rPr>
              <a:t>Nossa motivação para o projeto surgiu a partir da percepção de uma enorme parcela de indivíduos que não possuem conhecimento o suficiente para se organizar financeiramente e, direta ou indiretamente, acabam fazendo parte de uma sociedade brasileira endividada. </a:t>
            </a:r>
          </a:p>
          <a:p>
            <a:pPr algn="ctr"/>
            <a:r>
              <a:rPr lang="pt-BR" sz="2800">
                <a:solidFill>
                  <a:srgbClr val="E4E9EB"/>
                </a:solidFill>
                <a:latin typeface="Franklin Gothic Demi" panose="020B0703020102020204" pitchFamily="34" charset="0"/>
              </a:rPr>
              <a:t>Observando a fundo, vimos que boa parte não se adapta aos assuntos de interesse financeiro e buscamos facilitar esse processo.</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2963179" y="1326483"/>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MOTIVAÇÃO</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Tela de computador com texto preto sobre fundo branco&#10;&#10;Descrição gerada automaticamente">
            <a:extLst>
              <a:ext uri="{FF2B5EF4-FFF2-40B4-BE49-F238E27FC236}">
                <a16:creationId xmlns:a16="http://schemas.microsoft.com/office/drawing/2014/main" id="{9A903A07-3562-528A-724A-641FFDE2C729}"/>
              </a:ext>
            </a:extLst>
          </p:cNvPr>
          <p:cNvPicPr>
            <a:picLocks noChangeAspect="1"/>
          </p:cNvPicPr>
          <p:nvPr/>
        </p:nvPicPr>
        <p:blipFill>
          <a:blip r:embed="rId3">
            <a:extLst>
              <a:ext uri="{28A0092B-C50C-407E-A947-70E740481C1C}">
                <a14:useLocalDpi xmlns:a14="http://schemas.microsoft.com/office/drawing/2010/main" val="0"/>
              </a:ext>
            </a:extLst>
          </a:blip>
          <a:srcRect l="29633" t="24916" r="13837" b="27752"/>
          <a:stretch>
            <a:fillRect/>
          </a:stretch>
        </p:blipFill>
        <p:spPr>
          <a:xfrm>
            <a:off x="12226721" y="1477151"/>
            <a:ext cx="8288503" cy="3903698"/>
          </a:xfrm>
          <a:custGeom>
            <a:avLst/>
            <a:gdLst>
              <a:gd name="connsiteX0" fmla="*/ 275198 w 6892109"/>
              <a:gd name="connsiteY0" fmla="*/ 0 h 3246028"/>
              <a:gd name="connsiteX1" fmla="*/ 6616911 w 6892109"/>
              <a:gd name="connsiteY1" fmla="*/ 0 h 3246028"/>
              <a:gd name="connsiteX2" fmla="*/ 6892109 w 6892109"/>
              <a:gd name="connsiteY2" fmla="*/ 275198 h 3246028"/>
              <a:gd name="connsiteX3" fmla="*/ 6892109 w 6892109"/>
              <a:gd name="connsiteY3" fmla="*/ 2970830 h 3246028"/>
              <a:gd name="connsiteX4" fmla="*/ 6616911 w 6892109"/>
              <a:gd name="connsiteY4" fmla="*/ 3246028 h 3246028"/>
              <a:gd name="connsiteX5" fmla="*/ 275198 w 6892109"/>
              <a:gd name="connsiteY5" fmla="*/ 3246028 h 3246028"/>
              <a:gd name="connsiteX6" fmla="*/ 0 w 6892109"/>
              <a:gd name="connsiteY6" fmla="*/ 2970830 h 3246028"/>
              <a:gd name="connsiteX7" fmla="*/ 0 w 6892109"/>
              <a:gd name="connsiteY7" fmla="*/ 275198 h 3246028"/>
              <a:gd name="connsiteX8" fmla="*/ 275198 w 6892109"/>
              <a:gd name="connsiteY8" fmla="*/ 0 h 32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109" h="3246028">
                <a:moveTo>
                  <a:pt x="275198" y="0"/>
                </a:moveTo>
                <a:lnTo>
                  <a:pt x="6616911" y="0"/>
                </a:lnTo>
                <a:cubicBezTo>
                  <a:pt x="6768899" y="0"/>
                  <a:pt x="6892109" y="123210"/>
                  <a:pt x="6892109" y="275198"/>
                </a:cubicBezTo>
                <a:lnTo>
                  <a:pt x="6892109" y="2970830"/>
                </a:lnTo>
                <a:cubicBezTo>
                  <a:pt x="6892109" y="3122818"/>
                  <a:pt x="6768899" y="3246028"/>
                  <a:pt x="6616911" y="3246028"/>
                </a:cubicBezTo>
                <a:lnTo>
                  <a:pt x="275198" y="3246028"/>
                </a:lnTo>
                <a:cubicBezTo>
                  <a:pt x="123210" y="3246028"/>
                  <a:pt x="0" y="3122818"/>
                  <a:pt x="0" y="2970830"/>
                </a:cubicBezTo>
                <a:lnTo>
                  <a:pt x="0" y="275198"/>
                </a:lnTo>
                <a:cubicBezTo>
                  <a:pt x="0" y="123210"/>
                  <a:pt x="123210" y="0"/>
                  <a:pt x="275198" y="0"/>
                </a:cubicBezTo>
                <a:close/>
              </a:path>
            </a:pathLst>
          </a:custGeom>
          <a:solidFill>
            <a:schemeClr val="bg2"/>
          </a:solidFill>
        </p:spPr>
      </p:pic>
    </p:spTree>
    <p:extLst>
      <p:ext uri="{BB962C8B-B14F-4D97-AF65-F5344CB8AC3E}">
        <p14:creationId xmlns:p14="http://schemas.microsoft.com/office/powerpoint/2010/main" val="23312501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2" name="Imagem 1" descr="Tela de computador com texto preto sobre fundo branco&#10;&#10;Descrição gerada automaticamente">
            <a:extLst>
              <a:ext uri="{FF2B5EF4-FFF2-40B4-BE49-F238E27FC236}">
                <a16:creationId xmlns:a16="http://schemas.microsoft.com/office/drawing/2014/main" id="{CFAC9775-385A-4C38-7D1E-D6A49F62FF90}"/>
              </a:ext>
            </a:extLst>
          </p:cNvPr>
          <p:cNvPicPr>
            <a:picLocks noChangeAspect="1"/>
          </p:cNvPicPr>
          <p:nvPr/>
        </p:nvPicPr>
        <p:blipFill>
          <a:blip r:embed="rId2">
            <a:extLst>
              <a:ext uri="{28A0092B-C50C-407E-A947-70E740481C1C}">
                <a14:useLocalDpi xmlns:a14="http://schemas.microsoft.com/office/drawing/2010/main" val="0"/>
              </a:ext>
            </a:extLst>
          </a:blip>
          <a:srcRect l="29633" t="24916" r="13837" b="27752"/>
          <a:stretch>
            <a:fillRect/>
          </a:stretch>
        </p:blipFill>
        <p:spPr>
          <a:xfrm>
            <a:off x="1951747" y="1477151"/>
            <a:ext cx="8288502" cy="3903698"/>
          </a:xfrm>
          <a:custGeom>
            <a:avLst/>
            <a:gdLst>
              <a:gd name="connsiteX0" fmla="*/ 275197 w 6892108"/>
              <a:gd name="connsiteY0" fmla="*/ 0 h 3246028"/>
              <a:gd name="connsiteX1" fmla="*/ 6616910 w 6892108"/>
              <a:gd name="connsiteY1" fmla="*/ 0 h 3246028"/>
              <a:gd name="connsiteX2" fmla="*/ 6892108 w 6892108"/>
              <a:gd name="connsiteY2" fmla="*/ 275198 h 3246028"/>
              <a:gd name="connsiteX3" fmla="*/ 6892108 w 6892108"/>
              <a:gd name="connsiteY3" fmla="*/ 2970830 h 3246028"/>
              <a:gd name="connsiteX4" fmla="*/ 6616910 w 6892108"/>
              <a:gd name="connsiteY4" fmla="*/ 3246028 h 3246028"/>
              <a:gd name="connsiteX5" fmla="*/ 275197 w 6892108"/>
              <a:gd name="connsiteY5" fmla="*/ 3246028 h 3246028"/>
              <a:gd name="connsiteX6" fmla="*/ 21626 w 6892108"/>
              <a:gd name="connsiteY6" fmla="*/ 3077950 h 3246028"/>
              <a:gd name="connsiteX7" fmla="*/ 0 w 6892108"/>
              <a:gd name="connsiteY7" fmla="*/ 2970835 h 3246028"/>
              <a:gd name="connsiteX8" fmla="*/ 0 w 6892108"/>
              <a:gd name="connsiteY8" fmla="*/ 275193 h 3246028"/>
              <a:gd name="connsiteX9" fmla="*/ 21626 w 6892108"/>
              <a:gd name="connsiteY9" fmla="*/ 168078 h 3246028"/>
              <a:gd name="connsiteX10" fmla="*/ 275197 w 6892108"/>
              <a:gd name="connsiteY10" fmla="*/ 0 h 32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2108" h="3246028">
                <a:moveTo>
                  <a:pt x="275197" y="0"/>
                </a:moveTo>
                <a:lnTo>
                  <a:pt x="6616910" y="0"/>
                </a:lnTo>
                <a:cubicBezTo>
                  <a:pt x="6768898" y="0"/>
                  <a:pt x="6892108" y="123210"/>
                  <a:pt x="6892108" y="275198"/>
                </a:cubicBezTo>
                <a:lnTo>
                  <a:pt x="6892108" y="2970830"/>
                </a:lnTo>
                <a:cubicBezTo>
                  <a:pt x="6892108" y="3122818"/>
                  <a:pt x="6768898" y="3246028"/>
                  <a:pt x="6616910" y="3246028"/>
                </a:cubicBezTo>
                <a:lnTo>
                  <a:pt x="275197" y="3246028"/>
                </a:lnTo>
                <a:cubicBezTo>
                  <a:pt x="161206" y="3246028"/>
                  <a:pt x="63403" y="3176723"/>
                  <a:pt x="21626" y="3077950"/>
                </a:cubicBezTo>
                <a:lnTo>
                  <a:pt x="0" y="2970835"/>
                </a:lnTo>
                <a:lnTo>
                  <a:pt x="0" y="275193"/>
                </a:lnTo>
                <a:lnTo>
                  <a:pt x="21626" y="168078"/>
                </a:lnTo>
                <a:cubicBezTo>
                  <a:pt x="63403" y="69306"/>
                  <a:pt x="161206" y="0"/>
                  <a:pt x="275197" y="0"/>
                </a:cubicBezTo>
                <a:close/>
              </a:path>
            </a:pathLst>
          </a:custGeom>
        </p:spPr>
      </p:pic>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486511"/>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PESQUISA DE CAMPO</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95632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61E"/>
        </a:solidFill>
        <a:effectLst/>
      </p:bgPr>
    </p:bg>
    <p:spTree>
      <p:nvGrpSpPr>
        <p:cNvPr id="1" name=""/>
        <p:cNvGrpSpPr/>
        <p:nvPr/>
      </p:nvGrpSpPr>
      <p:grpSpPr>
        <a:xfrm>
          <a:off x="0" y="0"/>
          <a:ext cx="0" cy="0"/>
          <a:chOff x="0" y="0"/>
          <a:chExt cx="0" cy="0"/>
        </a:xfrm>
      </p:grpSpPr>
      <p:pic>
        <p:nvPicPr>
          <p:cNvPr id="13" name="Imagem 12" descr="Tela de computador com texto preto sobre fundo branco&#10;&#10;Descrição gerada automaticamente">
            <a:extLst>
              <a:ext uri="{FF2B5EF4-FFF2-40B4-BE49-F238E27FC236}">
                <a16:creationId xmlns:a16="http://schemas.microsoft.com/office/drawing/2014/main" id="{C865940B-C532-995D-9795-36E2BCE9E278}"/>
              </a:ext>
            </a:extLst>
          </p:cNvPr>
          <p:cNvPicPr>
            <a:picLocks noChangeAspect="1"/>
          </p:cNvPicPr>
          <p:nvPr/>
        </p:nvPicPr>
        <p:blipFill>
          <a:blip r:embed="rId2">
            <a:extLst>
              <a:ext uri="{28A0092B-C50C-407E-A947-70E740481C1C}">
                <a14:useLocalDpi xmlns:a14="http://schemas.microsoft.com/office/drawing/2010/main" val="0"/>
              </a:ext>
            </a:extLst>
          </a:blip>
          <a:srcRect l="29633" t="24916" r="13837" b="27752"/>
          <a:stretch>
            <a:fillRect/>
          </a:stretch>
        </p:blipFill>
        <p:spPr>
          <a:xfrm>
            <a:off x="1951747" y="1477151"/>
            <a:ext cx="8288505" cy="3903698"/>
          </a:xfrm>
          <a:custGeom>
            <a:avLst/>
            <a:gdLst>
              <a:gd name="connsiteX0" fmla="*/ 275198 w 6892109"/>
              <a:gd name="connsiteY0" fmla="*/ 0 h 3246028"/>
              <a:gd name="connsiteX1" fmla="*/ 6616911 w 6892109"/>
              <a:gd name="connsiteY1" fmla="*/ 0 h 3246028"/>
              <a:gd name="connsiteX2" fmla="*/ 6892109 w 6892109"/>
              <a:gd name="connsiteY2" fmla="*/ 275198 h 3246028"/>
              <a:gd name="connsiteX3" fmla="*/ 6892109 w 6892109"/>
              <a:gd name="connsiteY3" fmla="*/ 2970830 h 3246028"/>
              <a:gd name="connsiteX4" fmla="*/ 6616911 w 6892109"/>
              <a:gd name="connsiteY4" fmla="*/ 3246028 h 3246028"/>
              <a:gd name="connsiteX5" fmla="*/ 275198 w 6892109"/>
              <a:gd name="connsiteY5" fmla="*/ 3246028 h 3246028"/>
              <a:gd name="connsiteX6" fmla="*/ 0 w 6892109"/>
              <a:gd name="connsiteY6" fmla="*/ 2970830 h 3246028"/>
              <a:gd name="connsiteX7" fmla="*/ 0 w 6892109"/>
              <a:gd name="connsiteY7" fmla="*/ 275198 h 3246028"/>
              <a:gd name="connsiteX8" fmla="*/ 275198 w 6892109"/>
              <a:gd name="connsiteY8" fmla="*/ 0 h 32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2109" h="3246028">
                <a:moveTo>
                  <a:pt x="275198" y="0"/>
                </a:moveTo>
                <a:lnTo>
                  <a:pt x="6616911" y="0"/>
                </a:lnTo>
                <a:cubicBezTo>
                  <a:pt x="6768899" y="0"/>
                  <a:pt x="6892109" y="123210"/>
                  <a:pt x="6892109" y="275198"/>
                </a:cubicBezTo>
                <a:lnTo>
                  <a:pt x="6892109" y="2970830"/>
                </a:lnTo>
                <a:cubicBezTo>
                  <a:pt x="6892109" y="3122818"/>
                  <a:pt x="6768899" y="3246028"/>
                  <a:pt x="6616911" y="3246028"/>
                </a:cubicBezTo>
                <a:lnTo>
                  <a:pt x="275198" y="3246028"/>
                </a:lnTo>
                <a:cubicBezTo>
                  <a:pt x="123210" y="3246028"/>
                  <a:pt x="0" y="3122818"/>
                  <a:pt x="0" y="2970830"/>
                </a:cubicBezTo>
                <a:lnTo>
                  <a:pt x="0" y="275198"/>
                </a:lnTo>
                <a:cubicBezTo>
                  <a:pt x="0" y="123210"/>
                  <a:pt x="123210" y="0"/>
                  <a:pt x="275198" y="0"/>
                </a:cubicBezTo>
                <a:close/>
              </a:path>
            </a:pathLst>
          </a:custGeom>
        </p:spPr>
      </p:pic>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10" name="CaixaDeTexto 9">
            <a:extLst>
              <a:ext uri="{FF2B5EF4-FFF2-40B4-BE49-F238E27FC236}">
                <a16:creationId xmlns:a16="http://schemas.microsoft.com/office/drawing/2014/main" id="{31DD9D1E-30E5-F1F4-1389-5F7A986AEB08}"/>
              </a:ext>
            </a:extLst>
          </p:cNvPr>
          <p:cNvSpPr txBox="1"/>
          <p:nvPr/>
        </p:nvSpPr>
        <p:spPr>
          <a:xfrm>
            <a:off x="2967790" y="486511"/>
            <a:ext cx="625642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PESQUISA DE CAMPO</a:t>
            </a:r>
          </a:p>
        </p:txBody>
      </p:sp>
      <p:sp>
        <p:nvSpPr>
          <p:cNvPr id="5" name="Retângulo 4">
            <a:extLst>
              <a:ext uri="{FF2B5EF4-FFF2-40B4-BE49-F238E27FC236}">
                <a16:creationId xmlns:a16="http://schemas.microsoft.com/office/drawing/2014/main" id="{5A70B61E-0BF3-2AC4-74CF-CE84656EF7C1}"/>
              </a:ext>
            </a:extLst>
          </p:cNvPr>
          <p:cNvSpPr/>
          <p:nvPr/>
        </p:nvSpPr>
        <p:spPr>
          <a:xfrm>
            <a:off x="12192000" y="0"/>
            <a:ext cx="1135580" cy="6858000"/>
          </a:xfrm>
          <a:prstGeom prst="rect">
            <a:avLst/>
          </a:prstGeom>
          <a:solidFill>
            <a:srgbClr val="E4E9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602560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9EB"/>
        </a:solidFill>
        <a:effectLst/>
      </p:bgPr>
    </p:bg>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D70B0B3F-954C-20B5-84D7-CAB9952FFB48}"/>
              </a:ext>
            </a:extLst>
          </p:cNvPr>
          <p:cNvSpPr/>
          <p:nvPr/>
        </p:nvSpPr>
        <p:spPr>
          <a:xfrm>
            <a:off x="6105828" y="0"/>
            <a:ext cx="6096000" cy="6858000"/>
          </a:xfrm>
          <a:prstGeom prst="rect">
            <a:avLst/>
          </a:prstGeom>
          <a:solidFill>
            <a:srgbClr val="0116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EAC2E4D-6D0B-77F8-1B6B-BA61BD7CBFED}"/>
              </a:ext>
            </a:extLst>
          </p:cNvPr>
          <p:cNvSpPr txBox="1"/>
          <p:nvPr/>
        </p:nvSpPr>
        <p:spPr>
          <a:xfrm>
            <a:off x="0" y="2813447"/>
            <a:ext cx="6096000" cy="1815882"/>
          </a:xfrm>
          <a:prstGeom prst="rect">
            <a:avLst/>
          </a:prstGeom>
          <a:noFill/>
        </p:spPr>
        <p:txBody>
          <a:bodyPr wrap="square">
            <a:spAutoFit/>
          </a:bodyPr>
          <a:lstStyle/>
          <a:p>
            <a:pPr algn="ctr"/>
            <a:r>
              <a:rPr lang="pt-BR" sz="2800">
                <a:solidFill>
                  <a:srgbClr val="01161E"/>
                </a:solidFill>
                <a:latin typeface="Franklin Gothic Demi" panose="020B0703020102020204" pitchFamily="34" charset="0"/>
              </a:rPr>
              <a:t>Transformar a ideia em algo funcional, claro e objetivo para diferentes faixas etárias e níveis de conhecimento variados dos usuários.</a:t>
            </a:r>
          </a:p>
        </p:txBody>
      </p:sp>
      <p:sp>
        <p:nvSpPr>
          <p:cNvPr id="10" name="CaixaDeTexto 9">
            <a:extLst>
              <a:ext uri="{FF2B5EF4-FFF2-40B4-BE49-F238E27FC236}">
                <a16:creationId xmlns:a16="http://schemas.microsoft.com/office/drawing/2014/main" id="{31DD9D1E-30E5-F1F4-1389-5F7A986AEB08}"/>
              </a:ext>
            </a:extLst>
          </p:cNvPr>
          <p:cNvSpPr txBox="1"/>
          <p:nvPr/>
        </p:nvSpPr>
        <p:spPr>
          <a:xfrm>
            <a:off x="0" y="2228672"/>
            <a:ext cx="6096000" cy="584775"/>
          </a:xfrm>
          <a:prstGeom prst="rect">
            <a:avLst/>
          </a:prstGeom>
          <a:noFill/>
        </p:spPr>
        <p:txBody>
          <a:bodyPr wrap="square">
            <a:spAutoFit/>
          </a:bodyPr>
          <a:lstStyle/>
          <a:p>
            <a:pPr algn="ctr"/>
            <a:r>
              <a:rPr lang="pt-BR" sz="3200">
                <a:solidFill>
                  <a:srgbClr val="01161E"/>
                </a:solidFill>
                <a:latin typeface="Franklin Gothic Heavy" panose="020B0903020102020204" pitchFamily="34" charset="0"/>
              </a:rPr>
              <a:t>DESAFIO</a:t>
            </a:r>
          </a:p>
        </p:txBody>
      </p:sp>
      <p:pic>
        <p:nvPicPr>
          <p:cNvPr id="4" name="Imagem 3" descr="Uma imagem contendo desenho&#10;&#10;Descrição gerada automaticamente">
            <a:extLst>
              <a:ext uri="{FF2B5EF4-FFF2-40B4-BE49-F238E27FC236}">
                <a16:creationId xmlns:a16="http://schemas.microsoft.com/office/drawing/2014/main" id="{6392215F-E00C-B121-172E-62930DE2A68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255695" y="5776810"/>
            <a:ext cx="3276000" cy="1189476"/>
          </a:xfrm>
          <a:prstGeom prst="rect">
            <a:avLst/>
          </a:prstGeom>
        </p:spPr>
      </p:pic>
      <p:sp>
        <p:nvSpPr>
          <p:cNvPr id="9" name="CaixaDeTexto 8">
            <a:extLst>
              <a:ext uri="{FF2B5EF4-FFF2-40B4-BE49-F238E27FC236}">
                <a16:creationId xmlns:a16="http://schemas.microsoft.com/office/drawing/2014/main" id="{EF5D0935-7D20-EABB-B55A-17CD27BBED62}"/>
              </a:ext>
            </a:extLst>
          </p:cNvPr>
          <p:cNvSpPr txBox="1"/>
          <p:nvPr/>
        </p:nvSpPr>
        <p:spPr>
          <a:xfrm>
            <a:off x="6096000" y="1582341"/>
            <a:ext cx="6096000" cy="584775"/>
          </a:xfrm>
          <a:prstGeom prst="rect">
            <a:avLst/>
          </a:prstGeom>
          <a:noFill/>
        </p:spPr>
        <p:txBody>
          <a:bodyPr wrap="square">
            <a:spAutoFit/>
          </a:bodyPr>
          <a:lstStyle/>
          <a:p>
            <a:pPr algn="ctr"/>
            <a:r>
              <a:rPr lang="pt-BR" sz="3200">
                <a:solidFill>
                  <a:srgbClr val="E4E9EB"/>
                </a:solidFill>
                <a:latin typeface="Franklin Gothic Heavy" panose="020B0903020102020204" pitchFamily="34" charset="0"/>
              </a:rPr>
              <a:t>OBJETIVO GERAL</a:t>
            </a:r>
          </a:p>
        </p:txBody>
      </p:sp>
      <p:sp>
        <p:nvSpPr>
          <p:cNvPr id="11" name="CaixaDeTexto 10">
            <a:extLst>
              <a:ext uri="{FF2B5EF4-FFF2-40B4-BE49-F238E27FC236}">
                <a16:creationId xmlns:a16="http://schemas.microsoft.com/office/drawing/2014/main" id="{3D321402-20F2-F3B4-E444-2D28A758FB21}"/>
              </a:ext>
            </a:extLst>
          </p:cNvPr>
          <p:cNvSpPr txBox="1"/>
          <p:nvPr/>
        </p:nvSpPr>
        <p:spPr>
          <a:xfrm>
            <a:off x="6096000" y="2167116"/>
            <a:ext cx="6096000" cy="3108543"/>
          </a:xfrm>
          <a:prstGeom prst="rect">
            <a:avLst/>
          </a:prstGeom>
          <a:noFill/>
        </p:spPr>
        <p:txBody>
          <a:bodyPr wrap="square">
            <a:spAutoFit/>
          </a:bodyPr>
          <a:lstStyle/>
          <a:p>
            <a:pPr algn="ctr"/>
            <a:r>
              <a:rPr lang="pt-BR" sz="2800">
                <a:solidFill>
                  <a:srgbClr val="E4E9EB"/>
                </a:solidFill>
                <a:latin typeface="Franklin Gothic Demi" panose="020B0703020102020204" pitchFamily="34" charset="0"/>
              </a:rPr>
              <a:t>Disponibilizar uma plataforma onde, além de organizar os seus gastos presentes e futuros, o usuário possuirá, também, conteúdo a sua disposição para aprender sobre o mundo da economia, desde os princípios básicos aos avançados</a:t>
            </a:r>
          </a:p>
        </p:txBody>
      </p:sp>
      <p:pic>
        <p:nvPicPr>
          <p:cNvPr id="12" name="Imagem 11" descr="Uma imagem contendo Linha do tempo&#10;&#10;Descrição gerada automaticamente">
            <a:extLst>
              <a:ext uri="{FF2B5EF4-FFF2-40B4-BE49-F238E27FC236}">
                <a16:creationId xmlns:a16="http://schemas.microsoft.com/office/drawing/2014/main" id="{EA6EA08E-E69E-4E60-A84F-0C5E6F5C9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628" y="89599"/>
            <a:ext cx="4994532" cy="6678802"/>
          </a:xfrm>
          <a:prstGeom prst="rect">
            <a:avLst/>
          </a:prstGeom>
        </p:spPr>
      </p:pic>
    </p:spTree>
    <p:extLst>
      <p:ext uri="{BB962C8B-B14F-4D97-AF65-F5344CB8AC3E}">
        <p14:creationId xmlns:p14="http://schemas.microsoft.com/office/powerpoint/2010/main" val="3979244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C27EE6755BE74BB7F4420948202C42" ma:contentTypeVersion="13" ma:contentTypeDescription="Create a new document." ma:contentTypeScope="" ma:versionID="9bc80506a0a4be1d29e48eeda318f9f7">
  <xsd:schema xmlns:xsd="http://www.w3.org/2001/XMLSchema" xmlns:xs="http://www.w3.org/2001/XMLSchema" xmlns:p="http://schemas.microsoft.com/office/2006/metadata/properties" xmlns:ns3="0bafc253-4257-45f4-b7d0-4639fd1a8289" xmlns:ns4="11655c38-c553-452b-af73-2c93aa5c8b2a" targetNamespace="http://schemas.microsoft.com/office/2006/metadata/properties" ma:root="true" ma:fieldsID="44c3fe65cc729608e4d22a7badb0e365" ns3:_="" ns4:_="">
    <xsd:import namespace="0bafc253-4257-45f4-b7d0-4639fd1a8289"/>
    <xsd:import namespace="11655c38-c553-452b-af73-2c93aa5c8b2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afc253-4257-45f4-b7d0-4639fd1a82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655c38-c553-452b-af73-2c93aa5c8b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1655c38-c553-452b-af73-2c93aa5c8b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1BDF0B-096C-45E2-8DD3-41FFF72D23EA}">
  <ds:schemaRefs>
    <ds:schemaRef ds:uri="0bafc253-4257-45f4-b7d0-4639fd1a8289"/>
    <ds:schemaRef ds:uri="11655c38-c553-452b-af73-2c93aa5c8b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3A354C-8376-457B-A6E3-170E3FACC797}">
  <ds:schemaRefs>
    <ds:schemaRef ds:uri="http://schemas.microsoft.com/office/2006/documentManagement/types"/>
    <ds:schemaRef ds:uri="http://purl.org/dc/dcmitype/"/>
    <ds:schemaRef ds:uri="http://www.w3.org/XML/1998/namespace"/>
    <ds:schemaRef ds:uri="http://schemas.microsoft.com/office/2006/metadata/properties"/>
    <ds:schemaRef ds:uri="0bafc253-4257-45f4-b7d0-4639fd1a8289"/>
    <ds:schemaRef ds:uri="http://schemas.openxmlformats.org/package/2006/metadata/core-properties"/>
    <ds:schemaRef ds:uri="http://purl.org/dc/elements/1.1/"/>
    <ds:schemaRef ds:uri="http://schemas.microsoft.com/office/infopath/2007/PartnerControls"/>
    <ds:schemaRef ds:uri="11655c38-c553-452b-af73-2c93aa5c8b2a"/>
    <ds:schemaRef ds:uri="http://purl.org/dc/terms/"/>
  </ds:schemaRefs>
</ds:datastoreItem>
</file>

<file path=customXml/itemProps3.xml><?xml version="1.0" encoding="utf-8"?>
<ds:datastoreItem xmlns:ds="http://schemas.openxmlformats.org/officeDocument/2006/customXml" ds:itemID="{513324E4-4951-4730-B6D0-812A687195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Widescreen</PresentationFormat>
  <Paragraphs>45</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JOAO VITOR SANTOS ALVES</dc:creator>
  <cp:lastModifiedBy>JOAO VITOR SANTOS ALVES</cp:lastModifiedBy>
  <cp:revision>46</cp:revision>
  <dcterms:created xsi:type="dcterms:W3CDTF">2023-11-03T21:39:17Z</dcterms:created>
  <dcterms:modified xsi:type="dcterms:W3CDTF">2025-02-26T16:29:56Z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0x010100C2C27EE6755BE74BB7F4420948202C42</vt:lpwstr>
  </property>
</Properties>
</file>